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Психологические тренинги с #молодежью </a:t>
            </a:r>
            <a:r>
              <a:rPr lang="ru-RU" dirty="0" err="1" smtClean="0"/>
              <a:t>Белореченского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Управление по делам молодежи администрации </a:t>
            </a:r>
          </a:p>
          <a:p>
            <a:r>
              <a:rPr lang="ru-RU" dirty="0" smtClean="0"/>
              <a:t>муниципального образования Белореченский район </a:t>
            </a:r>
            <a:endParaRPr lang="ru-RU" dirty="0"/>
          </a:p>
        </p:txBody>
      </p:sp>
      <p:pic>
        <p:nvPicPr>
          <p:cNvPr id="5" name="Рисунок 4" descr="W1cluGF6wnRR8A5cdQAqXN1nE7u2WF6O9DYsAEKYHiY9txxXsaWrbz7MLPFtaxmhGXj94lDIg5rhI2klGkEmicz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4643438" cy="348257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58204" cy="3986218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тренинга</a:t>
            </a:r>
            <a:r>
              <a:rPr lang="ru-RU" b="1" dirty="0" smtClean="0"/>
              <a:t>: </a:t>
            </a:r>
            <a:r>
              <a:rPr lang="ru-RU" dirty="0" smtClean="0"/>
              <a:t>развитие умений ориентироваться в мире взрослых, занимать активную жизненную позицию, </a:t>
            </a:r>
            <a:r>
              <a:rPr lang="ru-RU" dirty="0" smtClean="0"/>
              <a:t>преодолевать </a:t>
            </a:r>
            <a:r>
              <a:rPr lang="ru-RU" dirty="0" smtClean="0"/>
              <a:t>трудности адаптации в </a:t>
            </a:r>
            <a:r>
              <a:rPr lang="ru-RU" dirty="0" smtClean="0"/>
              <a:t>современном </a:t>
            </a:r>
            <a:r>
              <a:rPr lang="ru-RU" dirty="0" smtClean="0"/>
              <a:t>обществе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613545370_96-p-kartinki-na-belom-fone-dlya-prezentatsii-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929066"/>
            <a:ext cx="4572000" cy="25717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00562" y="285729"/>
            <a:ext cx="4338638" cy="135732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Тренинг на тему: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«Я здоровый и успешный человек!»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JYZYHeNnwUyrE5UeISLCkxUeRBTZyRaYWcQwH_XmWJ7xlYOHy6v-Kxg_V43o_HJf_KK5iJqa2K4NXI1LhTSuSlU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964785"/>
            <a:ext cx="4143372" cy="2893215"/>
          </a:xfrm>
          <a:prstGeom prst="rect">
            <a:avLst/>
          </a:prstGeom>
        </p:spPr>
      </p:pic>
      <p:pic>
        <p:nvPicPr>
          <p:cNvPr id="7" name="Рисунок 6" descr="W1cluGF6wnRR8A5cdQAqXN1nE7u2WF6O9DYsAEKYHiY9txxXsaWrbz7MLPFtaxmhGXj94lDIg5rhI2klGkEmicz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29058" cy="2946794"/>
          </a:xfrm>
          <a:prstGeom prst="rect">
            <a:avLst/>
          </a:prstGeom>
        </p:spPr>
      </p:pic>
      <p:pic>
        <p:nvPicPr>
          <p:cNvPr id="8" name="Рисунок 7" descr="tzjImr8ASr7Zm6Pw1A0jXmfY8C1MuXZhUCdl_FS7zniDhzOh24Le33IscTn4MZSjw6Rm5TMDRc-9j3_7dD-FAbU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04049"/>
            <a:ext cx="4071934" cy="3053951"/>
          </a:xfrm>
          <a:prstGeom prst="rect">
            <a:avLst/>
          </a:prstGeom>
        </p:spPr>
      </p:pic>
      <p:pic>
        <p:nvPicPr>
          <p:cNvPr id="5" name="Содержимое 4" descr="9x4IUQ1-2-nFNQbrq3SrYzfL27L52Ox_IjDGl-je6Ha8VEsAeo4LdTng2_3ZGRoGKoBSD9sTjacbxpRvHZ5IH9zm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2428860" y="1643050"/>
            <a:ext cx="4214842" cy="3161132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9906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Тренинг - игра с психологом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«Как сказать «нет» и отстоять своё мнение»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_uziX7AN1rTqanQ8N9lSzl1O3NZ6EJamDO1KotopiU9wCV1fzNGQi9iX4tog_7FzeCSjmNVE29ddMVGXokFiTo8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3"/>
            <a:ext cx="4071934" cy="3053951"/>
          </a:xfrm>
          <a:effectLst>
            <a:softEdge rad="127000"/>
          </a:effectLst>
        </p:spPr>
      </p:pic>
      <p:pic>
        <p:nvPicPr>
          <p:cNvPr id="5" name="Рисунок 4" descr="SO0tT2UGVzLga2JPgu9z79gmNQM4-8VGAlapCq357CbedHVXmWMgtEH0L4uliz06Yclaak-lunZuEPvnz_ocAXQ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142984"/>
            <a:ext cx="4143372" cy="31075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mmDtzgahXYKvuRFUArwu3amc9iYVGhmt4UgMGe2yJSctpBX3O9C2bVR_Et_PDyCM-oDgizcwtKWUt8aw5x6BR0Y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500438"/>
            <a:ext cx="3905245" cy="292893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285728"/>
            <a:ext cx="3857652" cy="60722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Тренинг с обучающимися общеобразовательных организаций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Белореченского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GABX337S-RuZ1n_HYysMh58u4h5nc_I177JQ8Nu1KAN0ARe1Q-8cyFWvaCbW0NCCdEC_9BthI9oNw_yzSwYYKq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7" y="-1"/>
            <a:ext cx="4429124" cy="3321843"/>
          </a:xfrm>
        </p:spPr>
      </p:pic>
      <p:pic>
        <p:nvPicPr>
          <p:cNvPr id="6" name="Рисунок 5" descr="Oc0mAS1i7Revie89cWE5u9vjdoqgsWpct8qzfCW3RHlnageLljWHWWr-s2EN17Dpo48Cbr2r0RnRc47o-Z9Gcg7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71678"/>
            <a:ext cx="4572000" cy="3429000"/>
          </a:xfrm>
          <a:prstGeom prst="rect">
            <a:avLst/>
          </a:prstGeom>
        </p:spPr>
      </p:pic>
      <p:pic>
        <p:nvPicPr>
          <p:cNvPr id="7" name="Рисунок 6" descr="s_qXOKbytXttVuop0gGey4h82llGbretnteqXCIi2iDpZOhl0cq4Fkd-HcHE2_D_h6cSmIJwZbEfxXsPGCRUgm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053950"/>
            <a:ext cx="5072066" cy="380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0438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 атмосфере тренинга создаются благоприятные условия для освоения позитивных поведенческих стилей, осознание собственной ценности и уникальности, толерантное сознание и развитие навыков уверенного поведения, конструктивного разрешения межличностных конфликтов</a:t>
            </a:r>
            <a:endParaRPr lang="ru-RU" b="1" dirty="0"/>
          </a:p>
        </p:txBody>
      </p:sp>
      <p:pic>
        <p:nvPicPr>
          <p:cNvPr id="3" name="Рисунок 2" descr="1613545942_44-p-belii-chelovechek-dlya-prezentatsii-prozr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71942"/>
            <a:ext cx="2714644" cy="27146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</TotalTime>
  <Words>86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Начальная</vt:lpstr>
      <vt:lpstr>Психологические тренинги с #молодежью Белореченского района</vt:lpstr>
      <vt:lpstr>Цель тренинга: развитие умений ориентироваться в мире взрослых, занимать активную жизненную позицию, преодолевать трудности адаптации в современном обществе. </vt:lpstr>
      <vt:lpstr>Слайд 3</vt:lpstr>
      <vt:lpstr>Тренинг - игра с психологом  «Как сказать «нет» и отстоять своё мнение»</vt:lpstr>
      <vt:lpstr>Слайд 5</vt:lpstr>
      <vt:lpstr>В атмосфере тренинга создаются благоприятные условия для освоения позитивных поведенческих стилей, осознание собственной ценности и уникальности, толерантное сознание и развитие навыков уверенного поведения, конструктивного разрешения межличностных конфликтов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тренинги с #молодежью Белореченского района</dc:title>
  <dc:creator>Admin</dc:creator>
  <cp:lastModifiedBy>Учитель</cp:lastModifiedBy>
  <cp:revision>6</cp:revision>
  <dcterms:created xsi:type="dcterms:W3CDTF">2022-05-20T08:34:27Z</dcterms:created>
  <dcterms:modified xsi:type="dcterms:W3CDTF">2022-10-06T12:34:40Z</dcterms:modified>
</cp:coreProperties>
</file>