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  <p:sldMasterId id="2147483732" r:id="rId4"/>
    <p:sldMasterId id="2147483744" r:id="rId5"/>
  </p:sldMasterIdLst>
  <p:notesMasterIdLst>
    <p:notesMasterId r:id="rId34"/>
  </p:notesMasterIdLst>
  <p:sldIdLst>
    <p:sldId id="258" r:id="rId6"/>
    <p:sldId id="270" r:id="rId7"/>
    <p:sldId id="268" r:id="rId8"/>
    <p:sldId id="260" r:id="rId9"/>
    <p:sldId id="273" r:id="rId10"/>
    <p:sldId id="274" r:id="rId11"/>
    <p:sldId id="275" r:id="rId12"/>
    <p:sldId id="276" r:id="rId13"/>
    <p:sldId id="277" r:id="rId14"/>
    <p:sldId id="280" r:id="rId15"/>
    <p:sldId id="261" r:id="rId16"/>
    <p:sldId id="263" r:id="rId17"/>
    <p:sldId id="264" r:id="rId18"/>
    <p:sldId id="265" r:id="rId19"/>
    <p:sldId id="266" r:id="rId20"/>
    <p:sldId id="291" r:id="rId21"/>
    <p:sldId id="293" r:id="rId22"/>
    <p:sldId id="295" r:id="rId23"/>
    <p:sldId id="288" r:id="rId24"/>
    <p:sldId id="297" r:id="rId25"/>
    <p:sldId id="298" r:id="rId26"/>
    <p:sldId id="287" r:id="rId27"/>
    <p:sldId id="299" r:id="rId28"/>
    <p:sldId id="300" r:id="rId29"/>
    <p:sldId id="301" r:id="rId30"/>
    <p:sldId id="283" r:id="rId31"/>
    <p:sldId id="304" r:id="rId32"/>
    <p:sldId id="305" r:id="rId3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B0"/>
    <a:srgbClr val="3333FF"/>
    <a:srgbClr val="0000FF"/>
    <a:srgbClr val="6018A8"/>
    <a:srgbClr val="000099"/>
    <a:srgbClr val="BFF4F7"/>
    <a:srgbClr val="ADF2F5"/>
    <a:srgbClr val="66822E"/>
    <a:srgbClr val="216069"/>
    <a:srgbClr val="541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1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840476971648137E-2"/>
          <c:y val="5.4012651778689219E-2"/>
          <c:w val="0.82255041415373453"/>
          <c:h val="0.7234770311245341"/>
        </c:manualLayout>
      </c:layout>
      <c:lineChart>
        <c:grouping val="standard"/>
        <c:varyColors val="0"/>
        <c:ser>
          <c:idx val="0"/>
          <c:order val="0"/>
          <c:spPr>
            <a:ln cap="flat" cmpd="sng">
              <a:solidFill>
                <a:schemeClr val="bg1"/>
              </a:solidFill>
              <a:prstDash val="solid"/>
              <a:bevel/>
              <a:headEnd type="none" w="lg" len="lg"/>
              <a:tailEnd type="triangle" w="lg" len="lg"/>
            </a:ln>
            <a:effectLst>
              <a:glow rad="101600">
                <a:schemeClr val="accent1">
                  <a:alpha val="28000"/>
                </a:schemeClr>
              </a:glow>
              <a:outerShdw blurRad="101600" dist="25400" dir="9600000" sx="99000" sy="99000" algn="ctr" rotWithShape="0">
                <a:schemeClr val="bg1"/>
              </a:outerShdw>
              <a:softEdge rad="0"/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3578459307458822E-2"/>
                  <c:y val="3.3542981368854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3367163408269951E-2"/>
                  <c:y val="-5.2647549940553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806596063900777E-2"/>
                  <c:y val="4.0718112581189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7105001346196766E-2"/>
                  <c:y val="-6.0122051115381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793985352978798E-2"/>
                  <c:y val="4.8404033051054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8292602123287661E-2"/>
                  <c:y val="-6.2921698584071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1497125944965072E-2"/>
                  <c:y val="-3.3754334095548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5889125432509501E-3"/>
                  <c:y val="-2.63237749702769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3510931217852669E-2"/>
                  <c:y val="4.5982867575244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5.0479376165411052E-2"/>
                  <c:y val="-4.764727633911323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3 772,4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effectLst>
                <a:glow rad="304800">
                  <a:srgbClr val="B7E7FF">
                    <a:alpha val="59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  <a:softEdge rad="38100"/>
              </a:effectLst>
              <a:scene3d>
                <a:camera prst="orthographicFront"/>
                <a:lightRig rig="threePt" dir="t"/>
              </a:scene3d>
              <a:sp3d prstMaterial="dkEdge"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>
                <a:noFill/>
              </a:ln>
            </c:spPr>
            <c:trendlineType val="linear"/>
            <c:dispRSqr val="0"/>
            <c:dispEq val="0"/>
          </c:trendline>
          <c:cat>
            <c:strRef>
              <c:f>Лист1!$B$4:$K$4</c:f>
              <c:strCache>
                <c:ptCount val="10"/>
                <c:pt idx="0">
                  <c:v>2007 г.</c:v>
                </c:pt>
                <c:pt idx="1">
                  <c:v>2008 г.</c:v>
                </c:pt>
                <c:pt idx="2">
                  <c:v>2009 г.</c:v>
                </c:pt>
                <c:pt idx="3">
                  <c:v>2010 г.</c:v>
                </c:pt>
                <c:pt idx="4">
                  <c:v>2011 г.</c:v>
                </c:pt>
                <c:pt idx="5">
                  <c:v>2012 г.</c:v>
                </c:pt>
                <c:pt idx="6">
                  <c:v>2013 г.</c:v>
                </c:pt>
                <c:pt idx="7">
                  <c:v>2014 г.</c:v>
                </c:pt>
                <c:pt idx="8">
                  <c:v>2015 г.</c:v>
                </c:pt>
                <c:pt idx="9">
                  <c:v>2016 г.</c:v>
                </c:pt>
              </c:strCache>
            </c:strRef>
          </c:cat>
          <c:val>
            <c:numRef>
              <c:f>Лист1!$B$5:$K$5</c:f>
              <c:numCache>
                <c:formatCode>#,##0</c:formatCode>
                <c:ptCount val="10"/>
                <c:pt idx="0">
                  <c:v>2704</c:v>
                </c:pt>
                <c:pt idx="1">
                  <c:v>2999.1</c:v>
                </c:pt>
                <c:pt idx="2">
                  <c:v>1806</c:v>
                </c:pt>
                <c:pt idx="3">
                  <c:v>2223</c:v>
                </c:pt>
                <c:pt idx="4">
                  <c:v>2369.1999999999998</c:v>
                </c:pt>
                <c:pt idx="5">
                  <c:v>2568.8000000000002</c:v>
                </c:pt>
                <c:pt idx="6">
                  <c:v>6732.6</c:v>
                </c:pt>
                <c:pt idx="7">
                  <c:v>4977.8999999999996</c:v>
                </c:pt>
                <c:pt idx="8">
                  <c:v>3369.5</c:v>
                </c:pt>
                <c:pt idx="9">
                  <c:v>3772.4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486912"/>
        <c:axId val="46997888"/>
      </c:lineChart>
      <c:catAx>
        <c:axId val="1624869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46997888"/>
        <c:crosses val="autoZero"/>
        <c:auto val="1"/>
        <c:lblAlgn val="ctr"/>
        <c:lblOffset val="100"/>
        <c:noMultiLvlLbl val="0"/>
      </c:catAx>
      <c:valAx>
        <c:axId val="469978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162486912"/>
        <c:crosses val="autoZero"/>
        <c:crossBetween val="between"/>
      </c:valAx>
      <c:spPr>
        <a:noFill/>
        <a:ln>
          <a:noFill/>
        </a:ln>
        <a:effectLst>
          <a:glow rad="1778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c:spPr>
    </c:plotArea>
    <c:plotVisOnly val="1"/>
    <c:dispBlanksAs val="gap"/>
    <c:showDLblsOverMax val="0"/>
  </c:chart>
  <c:spPr>
    <a:noFill/>
  </c:spPr>
  <c:txPr>
    <a:bodyPr/>
    <a:lstStyle/>
    <a:p>
      <a:pPr>
        <a:defRPr sz="1600" b="1" i="0">
          <a:solidFill>
            <a:srgbClr val="9FE8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microsoft.com/office/2007/relationships/hdphoto" Target="../media/hdphoto2.wdp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microsoft.com/office/2007/relationships/hdphoto" Target="../media/hdphoto2.wdp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4FBD46-B86A-4CE8-A3D4-5F6D39B2BCE4}" type="doc">
      <dgm:prSet loTypeId="urn:microsoft.com/office/officeart/2005/8/layout/hList7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E95E3ED-60FA-479A-89A9-0CAB8BDDF7D3}">
      <dgm:prSet phldrT="[Текст]" custT="1"/>
      <dgm:spPr>
        <a:gradFill rotWithShape="0">
          <a:gsLst>
            <a:gs pos="0">
              <a:srgbClr val="6018A8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конкурентоспособности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6BECA3-67C8-4F01-8840-2D0E22EB0899}" type="parTrans" cxnId="{0DE9C48B-2952-4F16-B609-B8252D1ED686}">
      <dgm:prSet/>
      <dgm:spPr/>
      <dgm:t>
        <a:bodyPr/>
        <a:lstStyle/>
        <a:p>
          <a:endParaRPr lang="ru-RU"/>
        </a:p>
      </dgm:t>
    </dgm:pt>
    <dgm:pt modelId="{0296D4D7-C656-459E-BEBB-86BB4AFDF306}" type="sibTrans" cxnId="{0DE9C48B-2952-4F16-B609-B8252D1ED686}">
      <dgm:prSet/>
      <dgm:spPr/>
      <dgm:t>
        <a:bodyPr/>
        <a:lstStyle/>
        <a:p>
          <a:endParaRPr lang="ru-RU"/>
        </a:p>
      </dgm:t>
    </dgm:pt>
    <dgm:pt modelId="{03098E71-4626-4544-B514-98D089A0F9C9}">
      <dgm:prSet phldrT="[Текст]" custT="1"/>
      <dgm:spPr>
        <a:gradFill rotWithShape="0">
          <a:gsLst>
            <a:gs pos="0">
              <a:srgbClr val="000099"/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Социально-экономический рост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E4F2D9-65BE-4771-AF17-5A1D593834CB}" type="parTrans" cxnId="{08D4C72D-3F7D-4804-9928-D71ED55FBD01}">
      <dgm:prSet/>
      <dgm:spPr/>
      <dgm:t>
        <a:bodyPr/>
        <a:lstStyle/>
        <a:p>
          <a:endParaRPr lang="ru-RU"/>
        </a:p>
      </dgm:t>
    </dgm:pt>
    <dgm:pt modelId="{B43F629B-0085-4929-9629-20AEA2B2314B}" type="sibTrans" cxnId="{08D4C72D-3F7D-4804-9928-D71ED55FBD01}">
      <dgm:prSet/>
      <dgm:spPr/>
      <dgm:t>
        <a:bodyPr/>
        <a:lstStyle/>
        <a:p>
          <a:endParaRPr lang="ru-RU"/>
        </a:p>
      </dgm:t>
    </dgm:pt>
    <dgm:pt modelId="{9B2C7C03-9A80-44EB-A7B8-07CFBF49A4C4}">
      <dgm:prSet phldrT="[Текст]" custT="1"/>
      <dgm:spPr>
        <a:gradFill rotWithShape="0">
          <a:gsLst>
            <a:gs pos="0">
              <a:srgbClr val="008EB0"/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качества жизни населения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CCDBEF-5A8C-4266-A912-7F4967A3B4D0}" type="parTrans" cxnId="{3DA856E5-C4B7-451E-85DD-663A5CE231D2}">
      <dgm:prSet/>
      <dgm:spPr/>
      <dgm:t>
        <a:bodyPr/>
        <a:lstStyle/>
        <a:p>
          <a:endParaRPr lang="ru-RU"/>
        </a:p>
      </dgm:t>
    </dgm:pt>
    <dgm:pt modelId="{57B50048-D642-462E-826A-0E3F09C7C30A}" type="sibTrans" cxnId="{3DA856E5-C4B7-451E-85DD-663A5CE231D2}">
      <dgm:prSet/>
      <dgm:spPr/>
      <dgm:t>
        <a:bodyPr/>
        <a:lstStyle/>
        <a:p>
          <a:endParaRPr lang="ru-RU"/>
        </a:p>
      </dgm:t>
    </dgm:pt>
    <dgm:pt modelId="{BDA8E4B9-107D-4FF7-8921-960AC5F0ADD8}" type="pres">
      <dgm:prSet presAssocID="{B24FBD46-B86A-4CE8-A3D4-5F6D39B2BCE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6BD223-172A-4E54-BE36-6C004CF61E8F}" type="pres">
      <dgm:prSet presAssocID="{B24FBD46-B86A-4CE8-A3D4-5F6D39B2BCE4}" presName="fgShape" presStyleLbl="fgShp" presStyleIdx="0" presStyleCnt="1"/>
      <dgm:spPr/>
    </dgm:pt>
    <dgm:pt modelId="{CE674371-3EF5-434E-AA48-41D8B6EF6454}" type="pres">
      <dgm:prSet presAssocID="{B24FBD46-B86A-4CE8-A3D4-5F6D39B2BCE4}" presName="linComp" presStyleCnt="0"/>
      <dgm:spPr/>
    </dgm:pt>
    <dgm:pt modelId="{7E5DAE05-D2A3-447F-9529-0F472C2A8DD3}" type="pres">
      <dgm:prSet presAssocID="{4E95E3ED-60FA-479A-89A9-0CAB8BDDF7D3}" presName="compNode" presStyleCnt="0"/>
      <dgm:spPr/>
    </dgm:pt>
    <dgm:pt modelId="{F1A34EE2-3776-41DC-82A1-10B090E9A575}" type="pres">
      <dgm:prSet presAssocID="{4E95E3ED-60FA-479A-89A9-0CAB8BDDF7D3}" presName="bkgdShape" presStyleLbl="node1" presStyleIdx="0" presStyleCnt="3"/>
      <dgm:spPr/>
      <dgm:t>
        <a:bodyPr/>
        <a:lstStyle/>
        <a:p>
          <a:endParaRPr lang="ru-RU"/>
        </a:p>
      </dgm:t>
    </dgm:pt>
    <dgm:pt modelId="{4AC8789A-2E52-4B4F-A4EC-C935D0AC836D}" type="pres">
      <dgm:prSet presAssocID="{4E95E3ED-60FA-479A-89A9-0CAB8BDDF7D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4073B-28D5-4800-A510-4079E64C37D3}" type="pres">
      <dgm:prSet presAssocID="{4E95E3ED-60FA-479A-89A9-0CAB8BDDF7D3}" presName="invisiNode" presStyleLbl="node1" presStyleIdx="0" presStyleCnt="3"/>
      <dgm:spPr/>
    </dgm:pt>
    <dgm:pt modelId="{193EE07D-89FD-4754-BF19-F93ED767E8A7}" type="pres">
      <dgm:prSet presAssocID="{4E95E3ED-60FA-479A-89A9-0CAB8BDDF7D3}" presName="imagNode" presStyleLbl="fgImgPlace1" presStyleIdx="0" presStyleCnt="3" custLinFactNeighborX="5812" custLinFactNeighborY="327"/>
      <dgm:spPr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ru-RU"/>
        </a:p>
      </dgm:t>
    </dgm:pt>
    <dgm:pt modelId="{A87B7342-8E1B-4FAA-9712-FD45A0F18E27}" type="pres">
      <dgm:prSet presAssocID="{0296D4D7-C656-459E-BEBB-86BB4AFDF30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0D815A0-F045-4728-9E59-B4877A262CFA}" type="pres">
      <dgm:prSet presAssocID="{03098E71-4626-4544-B514-98D089A0F9C9}" presName="compNode" presStyleCnt="0"/>
      <dgm:spPr/>
    </dgm:pt>
    <dgm:pt modelId="{9BF5C75F-B88E-4B1C-9135-E098D0F233AB}" type="pres">
      <dgm:prSet presAssocID="{03098E71-4626-4544-B514-98D089A0F9C9}" presName="bkgdShape" presStyleLbl="node1" presStyleIdx="1" presStyleCnt="3"/>
      <dgm:spPr/>
      <dgm:t>
        <a:bodyPr/>
        <a:lstStyle/>
        <a:p>
          <a:endParaRPr lang="ru-RU"/>
        </a:p>
      </dgm:t>
    </dgm:pt>
    <dgm:pt modelId="{1F661CB3-A6CE-4950-B911-E7160A4B298E}" type="pres">
      <dgm:prSet presAssocID="{03098E71-4626-4544-B514-98D089A0F9C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0B86DE-2AB5-4B87-B35D-2A43C3D6913B}" type="pres">
      <dgm:prSet presAssocID="{03098E71-4626-4544-B514-98D089A0F9C9}" presName="invisiNode" presStyleLbl="node1" presStyleIdx="1" presStyleCnt="3"/>
      <dgm:spPr/>
    </dgm:pt>
    <dgm:pt modelId="{3926E5C0-2113-4BDB-ACC7-D5828F2550E8}" type="pres">
      <dgm:prSet presAssocID="{03098E71-4626-4544-B514-98D089A0F9C9}" presName="imagNode" presStyleLbl="fgImgPlace1" presStyleIdx="1" presStyleCnt="3" custScaleY="97725" custLinFactNeighborX="2151"/>
      <dgm:spPr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  <dgm:pt modelId="{A61977CE-CC63-4D92-A969-F9644C58581A}" type="pres">
      <dgm:prSet presAssocID="{B43F629B-0085-4929-9629-20AEA2B2314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2A3CDDC-FE99-4ECE-A9DD-EE3EB8C0281A}" type="pres">
      <dgm:prSet presAssocID="{9B2C7C03-9A80-44EB-A7B8-07CFBF49A4C4}" presName="compNode" presStyleCnt="0"/>
      <dgm:spPr/>
    </dgm:pt>
    <dgm:pt modelId="{DEEC830D-EA5C-41EB-B241-A5E70C0A8F8E}" type="pres">
      <dgm:prSet presAssocID="{9B2C7C03-9A80-44EB-A7B8-07CFBF49A4C4}" presName="bkgdShape" presStyleLbl="node1" presStyleIdx="2" presStyleCnt="3"/>
      <dgm:spPr/>
      <dgm:t>
        <a:bodyPr/>
        <a:lstStyle/>
        <a:p>
          <a:endParaRPr lang="ru-RU"/>
        </a:p>
      </dgm:t>
    </dgm:pt>
    <dgm:pt modelId="{7B7D7A4B-A2D3-44A0-863A-6BF21B6FA060}" type="pres">
      <dgm:prSet presAssocID="{9B2C7C03-9A80-44EB-A7B8-07CFBF49A4C4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C50C0F-9083-4C5B-A95C-FBE86C4CDCE4}" type="pres">
      <dgm:prSet presAssocID="{9B2C7C03-9A80-44EB-A7B8-07CFBF49A4C4}" presName="invisiNode" presStyleLbl="node1" presStyleIdx="2" presStyleCnt="3"/>
      <dgm:spPr/>
    </dgm:pt>
    <dgm:pt modelId="{F538D43D-516C-4C68-9218-835016F28122}" type="pres">
      <dgm:prSet presAssocID="{9B2C7C03-9A80-44EB-A7B8-07CFBF49A4C4}" presName="imagNode" presStyleLbl="fgImgPlace1" presStyleIdx="2" presStyleCnt="3"/>
      <dgm:spPr>
        <a:prstGeom prst="roundRect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</dgm:pt>
  </dgm:ptLst>
  <dgm:cxnLst>
    <dgm:cxn modelId="{08D4C72D-3F7D-4804-9928-D71ED55FBD01}" srcId="{B24FBD46-B86A-4CE8-A3D4-5F6D39B2BCE4}" destId="{03098E71-4626-4544-B514-98D089A0F9C9}" srcOrd="1" destOrd="0" parTransId="{ACE4F2D9-65BE-4771-AF17-5A1D593834CB}" sibTransId="{B43F629B-0085-4929-9629-20AEA2B2314B}"/>
    <dgm:cxn modelId="{D9B22921-E58D-432B-AC6C-946D69C9525D}" type="presOf" srcId="{B43F629B-0085-4929-9629-20AEA2B2314B}" destId="{A61977CE-CC63-4D92-A969-F9644C58581A}" srcOrd="0" destOrd="0" presId="urn:microsoft.com/office/officeart/2005/8/layout/hList7"/>
    <dgm:cxn modelId="{D42FC6BE-C0FE-42F4-B8FE-71EC5C95046B}" type="presOf" srcId="{9B2C7C03-9A80-44EB-A7B8-07CFBF49A4C4}" destId="{DEEC830D-EA5C-41EB-B241-A5E70C0A8F8E}" srcOrd="0" destOrd="0" presId="urn:microsoft.com/office/officeart/2005/8/layout/hList7"/>
    <dgm:cxn modelId="{4C75B1FC-BA33-479B-801A-C643DBFBE52B}" type="presOf" srcId="{03098E71-4626-4544-B514-98D089A0F9C9}" destId="{1F661CB3-A6CE-4950-B911-E7160A4B298E}" srcOrd="1" destOrd="0" presId="urn:microsoft.com/office/officeart/2005/8/layout/hList7"/>
    <dgm:cxn modelId="{0DE9C48B-2952-4F16-B609-B8252D1ED686}" srcId="{B24FBD46-B86A-4CE8-A3D4-5F6D39B2BCE4}" destId="{4E95E3ED-60FA-479A-89A9-0CAB8BDDF7D3}" srcOrd="0" destOrd="0" parTransId="{196BECA3-67C8-4F01-8840-2D0E22EB0899}" sibTransId="{0296D4D7-C656-459E-BEBB-86BB4AFDF306}"/>
    <dgm:cxn modelId="{9741DFFB-0DC5-402A-A613-351E102E5075}" type="presOf" srcId="{B24FBD46-B86A-4CE8-A3D4-5F6D39B2BCE4}" destId="{BDA8E4B9-107D-4FF7-8921-960AC5F0ADD8}" srcOrd="0" destOrd="0" presId="urn:microsoft.com/office/officeart/2005/8/layout/hList7"/>
    <dgm:cxn modelId="{3DA856E5-C4B7-451E-85DD-663A5CE231D2}" srcId="{B24FBD46-B86A-4CE8-A3D4-5F6D39B2BCE4}" destId="{9B2C7C03-9A80-44EB-A7B8-07CFBF49A4C4}" srcOrd="2" destOrd="0" parTransId="{2FCCDBEF-5A8C-4266-A912-7F4967A3B4D0}" sibTransId="{57B50048-D642-462E-826A-0E3F09C7C30A}"/>
    <dgm:cxn modelId="{0259AAC8-8D64-4129-AEB4-74CE825EDC35}" type="presOf" srcId="{03098E71-4626-4544-B514-98D089A0F9C9}" destId="{9BF5C75F-B88E-4B1C-9135-E098D0F233AB}" srcOrd="0" destOrd="0" presId="urn:microsoft.com/office/officeart/2005/8/layout/hList7"/>
    <dgm:cxn modelId="{8DCD35BB-64D1-4BA8-A57D-4304425760CA}" type="presOf" srcId="{9B2C7C03-9A80-44EB-A7B8-07CFBF49A4C4}" destId="{7B7D7A4B-A2D3-44A0-863A-6BF21B6FA060}" srcOrd="1" destOrd="0" presId="urn:microsoft.com/office/officeart/2005/8/layout/hList7"/>
    <dgm:cxn modelId="{4AF35AE3-9463-405A-89FF-0D840B9B5C7C}" type="presOf" srcId="{4E95E3ED-60FA-479A-89A9-0CAB8BDDF7D3}" destId="{F1A34EE2-3776-41DC-82A1-10B090E9A575}" srcOrd="0" destOrd="0" presId="urn:microsoft.com/office/officeart/2005/8/layout/hList7"/>
    <dgm:cxn modelId="{6A7FA2E8-DA85-4424-8669-1A169DD98515}" type="presOf" srcId="{0296D4D7-C656-459E-BEBB-86BB4AFDF306}" destId="{A87B7342-8E1B-4FAA-9712-FD45A0F18E27}" srcOrd="0" destOrd="0" presId="urn:microsoft.com/office/officeart/2005/8/layout/hList7"/>
    <dgm:cxn modelId="{6838C9EB-3D8A-40A1-A8D0-F3685CA18D38}" type="presOf" srcId="{4E95E3ED-60FA-479A-89A9-0CAB8BDDF7D3}" destId="{4AC8789A-2E52-4B4F-A4EC-C935D0AC836D}" srcOrd="1" destOrd="0" presId="urn:microsoft.com/office/officeart/2005/8/layout/hList7"/>
    <dgm:cxn modelId="{44075E78-938E-42A2-B7D1-DF506477BAC6}" type="presParOf" srcId="{BDA8E4B9-107D-4FF7-8921-960AC5F0ADD8}" destId="{096BD223-172A-4E54-BE36-6C004CF61E8F}" srcOrd="0" destOrd="0" presId="urn:microsoft.com/office/officeart/2005/8/layout/hList7"/>
    <dgm:cxn modelId="{E7D0E8B5-18C2-44D0-B045-F7E6418A38EC}" type="presParOf" srcId="{BDA8E4B9-107D-4FF7-8921-960AC5F0ADD8}" destId="{CE674371-3EF5-434E-AA48-41D8B6EF6454}" srcOrd="1" destOrd="0" presId="urn:microsoft.com/office/officeart/2005/8/layout/hList7"/>
    <dgm:cxn modelId="{BB7E111F-0A6F-40AF-B79D-158125084504}" type="presParOf" srcId="{CE674371-3EF5-434E-AA48-41D8B6EF6454}" destId="{7E5DAE05-D2A3-447F-9529-0F472C2A8DD3}" srcOrd="0" destOrd="0" presId="urn:microsoft.com/office/officeart/2005/8/layout/hList7"/>
    <dgm:cxn modelId="{683E000F-711C-4E51-9ED9-C6416F63F4E8}" type="presParOf" srcId="{7E5DAE05-D2A3-447F-9529-0F472C2A8DD3}" destId="{F1A34EE2-3776-41DC-82A1-10B090E9A575}" srcOrd="0" destOrd="0" presId="urn:microsoft.com/office/officeart/2005/8/layout/hList7"/>
    <dgm:cxn modelId="{BB278837-7C82-4647-863E-BAB2CB7512D4}" type="presParOf" srcId="{7E5DAE05-D2A3-447F-9529-0F472C2A8DD3}" destId="{4AC8789A-2E52-4B4F-A4EC-C935D0AC836D}" srcOrd="1" destOrd="0" presId="urn:microsoft.com/office/officeart/2005/8/layout/hList7"/>
    <dgm:cxn modelId="{52FBBECD-4EBD-4A32-B2F0-75C5DBEA5CDB}" type="presParOf" srcId="{7E5DAE05-D2A3-447F-9529-0F472C2A8DD3}" destId="{FE54073B-28D5-4800-A510-4079E64C37D3}" srcOrd="2" destOrd="0" presId="urn:microsoft.com/office/officeart/2005/8/layout/hList7"/>
    <dgm:cxn modelId="{C04C66F2-9092-4ECE-A14E-48BDFC29AEA1}" type="presParOf" srcId="{7E5DAE05-D2A3-447F-9529-0F472C2A8DD3}" destId="{193EE07D-89FD-4754-BF19-F93ED767E8A7}" srcOrd="3" destOrd="0" presId="urn:microsoft.com/office/officeart/2005/8/layout/hList7"/>
    <dgm:cxn modelId="{0B9042F7-7F22-4D23-887D-9F62B6361217}" type="presParOf" srcId="{CE674371-3EF5-434E-AA48-41D8B6EF6454}" destId="{A87B7342-8E1B-4FAA-9712-FD45A0F18E27}" srcOrd="1" destOrd="0" presId="urn:microsoft.com/office/officeart/2005/8/layout/hList7"/>
    <dgm:cxn modelId="{A94A9E0D-4566-4426-BFDB-4D9516002CD7}" type="presParOf" srcId="{CE674371-3EF5-434E-AA48-41D8B6EF6454}" destId="{30D815A0-F045-4728-9E59-B4877A262CFA}" srcOrd="2" destOrd="0" presId="urn:microsoft.com/office/officeart/2005/8/layout/hList7"/>
    <dgm:cxn modelId="{37C0C57F-DB09-4B84-A8A7-B9CABC9845D0}" type="presParOf" srcId="{30D815A0-F045-4728-9E59-B4877A262CFA}" destId="{9BF5C75F-B88E-4B1C-9135-E098D0F233AB}" srcOrd="0" destOrd="0" presId="urn:microsoft.com/office/officeart/2005/8/layout/hList7"/>
    <dgm:cxn modelId="{1BBB9ACF-8540-4A2B-A317-4BB1D146CF80}" type="presParOf" srcId="{30D815A0-F045-4728-9E59-B4877A262CFA}" destId="{1F661CB3-A6CE-4950-B911-E7160A4B298E}" srcOrd="1" destOrd="0" presId="urn:microsoft.com/office/officeart/2005/8/layout/hList7"/>
    <dgm:cxn modelId="{9111FD02-B331-4691-9FDB-EF0AF71D7C63}" type="presParOf" srcId="{30D815A0-F045-4728-9E59-B4877A262CFA}" destId="{010B86DE-2AB5-4B87-B35D-2A43C3D6913B}" srcOrd="2" destOrd="0" presId="urn:microsoft.com/office/officeart/2005/8/layout/hList7"/>
    <dgm:cxn modelId="{7C8F470F-F231-4499-8FF4-B313C0C7561C}" type="presParOf" srcId="{30D815A0-F045-4728-9E59-B4877A262CFA}" destId="{3926E5C0-2113-4BDB-ACC7-D5828F2550E8}" srcOrd="3" destOrd="0" presId="urn:microsoft.com/office/officeart/2005/8/layout/hList7"/>
    <dgm:cxn modelId="{40665536-28FD-41D4-8081-A8EFEB49FF7B}" type="presParOf" srcId="{CE674371-3EF5-434E-AA48-41D8B6EF6454}" destId="{A61977CE-CC63-4D92-A969-F9644C58581A}" srcOrd="3" destOrd="0" presId="urn:microsoft.com/office/officeart/2005/8/layout/hList7"/>
    <dgm:cxn modelId="{1C5D4491-63F6-479D-8E81-84BCF43C1047}" type="presParOf" srcId="{CE674371-3EF5-434E-AA48-41D8B6EF6454}" destId="{82A3CDDC-FE99-4ECE-A9DD-EE3EB8C0281A}" srcOrd="4" destOrd="0" presId="urn:microsoft.com/office/officeart/2005/8/layout/hList7"/>
    <dgm:cxn modelId="{B6176DE6-FED6-45BC-8DEF-1BB41FCFA779}" type="presParOf" srcId="{82A3CDDC-FE99-4ECE-A9DD-EE3EB8C0281A}" destId="{DEEC830D-EA5C-41EB-B241-A5E70C0A8F8E}" srcOrd="0" destOrd="0" presId="urn:microsoft.com/office/officeart/2005/8/layout/hList7"/>
    <dgm:cxn modelId="{0DEE2EBD-2A67-4A91-AC08-887B6A6A716D}" type="presParOf" srcId="{82A3CDDC-FE99-4ECE-A9DD-EE3EB8C0281A}" destId="{7B7D7A4B-A2D3-44A0-863A-6BF21B6FA060}" srcOrd="1" destOrd="0" presId="urn:microsoft.com/office/officeart/2005/8/layout/hList7"/>
    <dgm:cxn modelId="{11F29AEC-A9E9-43AF-859E-7A6C9BC124A2}" type="presParOf" srcId="{82A3CDDC-FE99-4ECE-A9DD-EE3EB8C0281A}" destId="{8EC50C0F-9083-4C5B-A95C-FBE86C4CDCE4}" srcOrd="2" destOrd="0" presId="urn:microsoft.com/office/officeart/2005/8/layout/hList7"/>
    <dgm:cxn modelId="{A7CE0049-1617-467B-8A42-A05EFF215A76}" type="presParOf" srcId="{82A3CDDC-FE99-4ECE-A9DD-EE3EB8C0281A}" destId="{F538D43D-516C-4C68-9218-835016F2812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078C3E-76A6-43C2-808E-2A91232CC601}" type="doc">
      <dgm:prSet loTypeId="urn:microsoft.com/office/officeart/2005/8/layout/cycle8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415CD39-8241-4991-B3D1-B984F626C01B}">
      <dgm:prSet phldrT="[Текст]" custT="1"/>
      <dgm:spPr>
        <a:gradFill rotWithShape="0">
          <a:gsLst>
            <a:gs pos="70800">
              <a:srgbClr val="7851A6"/>
            </a:gs>
            <a:gs pos="0">
              <a:srgbClr val="6018A8"/>
            </a:gs>
            <a:gs pos="80000">
              <a:srgbClr val="8D4EB0"/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Программный блок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CD4985-0EDA-4FC1-9D57-38AF70F92658}" type="parTrans" cxnId="{7F52E47F-5F07-49BA-8CD4-B91202277B50}">
      <dgm:prSet/>
      <dgm:spPr/>
      <dgm:t>
        <a:bodyPr/>
        <a:lstStyle/>
        <a:p>
          <a:endParaRPr lang="ru-RU"/>
        </a:p>
      </dgm:t>
    </dgm:pt>
    <dgm:pt modelId="{1B3380C1-D050-42D6-8966-337AD4A34188}" type="sibTrans" cxnId="{7F52E47F-5F07-49BA-8CD4-B91202277B50}">
      <dgm:prSet/>
      <dgm:spPr/>
      <dgm:t>
        <a:bodyPr/>
        <a:lstStyle/>
        <a:p>
          <a:endParaRPr lang="ru-RU"/>
        </a:p>
      </dgm:t>
    </dgm:pt>
    <dgm:pt modelId="{12CA326E-5E5B-47C5-B751-16FFE84FB705}">
      <dgm:prSet phldrT="[Текст]" custT="1"/>
      <dgm:spPr>
        <a:gradFill rotWithShape="0">
          <a:gsLst>
            <a:gs pos="0">
              <a:srgbClr val="0000FF"/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Блок мониторинга и управления изменениями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3382A-45F8-43CE-993B-05A4AAC95A3D}" type="parTrans" cxnId="{13735984-43A0-4ED9-ABEF-DE1F22105C60}">
      <dgm:prSet/>
      <dgm:spPr/>
      <dgm:t>
        <a:bodyPr/>
        <a:lstStyle/>
        <a:p>
          <a:endParaRPr lang="ru-RU"/>
        </a:p>
      </dgm:t>
    </dgm:pt>
    <dgm:pt modelId="{034479D0-8390-4C3A-AA09-7359FC128C13}" type="sibTrans" cxnId="{13735984-43A0-4ED9-ABEF-DE1F22105C60}">
      <dgm:prSet/>
      <dgm:spPr/>
      <dgm:t>
        <a:bodyPr/>
        <a:lstStyle/>
        <a:p>
          <a:endParaRPr lang="ru-RU"/>
        </a:p>
      </dgm:t>
    </dgm:pt>
    <dgm:pt modelId="{3B44CC66-E43F-4E6A-AD80-484E5C438007}">
      <dgm:prSet phldrT="[Текст]" custT="1"/>
      <dgm:spPr>
        <a:gradFill rotWithShape="0">
          <a:gsLst>
            <a:gs pos="0">
              <a:srgbClr val="217187"/>
            </a:gs>
            <a:gs pos="80000">
              <a:srgbClr val="00C0BC"/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Стратегический блок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EFC719-6388-410A-8090-F2E51E930271}" type="parTrans" cxnId="{889D3B6E-24A6-461A-9E50-5D8006CDCE03}">
      <dgm:prSet/>
      <dgm:spPr/>
      <dgm:t>
        <a:bodyPr/>
        <a:lstStyle/>
        <a:p>
          <a:endParaRPr lang="ru-RU"/>
        </a:p>
      </dgm:t>
    </dgm:pt>
    <dgm:pt modelId="{1A86A60D-D06F-471E-90FE-36E8A01FF7C2}" type="sibTrans" cxnId="{889D3B6E-24A6-461A-9E50-5D8006CDCE03}">
      <dgm:prSet/>
      <dgm:spPr/>
      <dgm:t>
        <a:bodyPr/>
        <a:lstStyle/>
        <a:p>
          <a:endParaRPr lang="ru-RU"/>
        </a:p>
      </dgm:t>
    </dgm:pt>
    <dgm:pt modelId="{3F82009F-B84B-4063-BA68-C48C7446412C}" type="pres">
      <dgm:prSet presAssocID="{8E078C3E-76A6-43C2-808E-2A91232CC60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8C45FC-14BE-4A41-80D5-F2C478149B89}" type="pres">
      <dgm:prSet presAssocID="{8E078C3E-76A6-43C2-808E-2A91232CC601}" presName="wedge1" presStyleLbl="node1" presStyleIdx="0" presStyleCnt="3" custScaleX="106751" custLinFactNeighborX="-642" custLinFactNeighborY="1306"/>
      <dgm:spPr/>
      <dgm:t>
        <a:bodyPr/>
        <a:lstStyle/>
        <a:p>
          <a:endParaRPr lang="ru-RU"/>
        </a:p>
      </dgm:t>
    </dgm:pt>
    <dgm:pt modelId="{863EA967-1793-4886-85FA-7E873CA7DE22}" type="pres">
      <dgm:prSet presAssocID="{8E078C3E-76A6-43C2-808E-2A91232CC601}" presName="dummy1a" presStyleCnt="0"/>
      <dgm:spPr/>
    </dgm:pt>
    <dgm:pt modelId="{50519206-6A15-4460-AF9F-9E6F2DB15616}" type="pres">
      <dgm:prSet presAssocID="{8E078C3E-76A6-43C2-808E-2A91232CC601}" presName="dummy1b" presStyleCnt="0"/>
      <dgm:spPr/>
    </dgm:pt>
    <dgm:pt modelId="{5C34568C-9656-489A-8125-60CA7D5CCCBF}" type="pres">
      <dgm:prSet presAssocID="{8E078C3E-76A6-43C2-808E-2A91232CC60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F3629-3AEE-4597-81E4-C67ADCE4CEB7}" type="pres">
      <dgm:prSet presAssocID="{8E078C3E-76A6-43C2-808E-2A91232CC601}" presName="wedge2" presStyleLbl="node1" presStyleIdx="1" presStyleCnt="3" custLinFactNeighborX="-335" custLinFactNeighborY="2844"/>
      <dgm:spPr/>
      <dgm:t>
        <a:bodyPr/>
        <a:lstStyle/>
        <a:p>
          <a:endParaRPr lang="ru-RU"/>
        </a:p>
      </dgm:t>
    </dgm:pt>
    <dgm:pt modelId="{DA1D8A2A-D238-4F96-A036-72E2A2D58BE2}" type="pres">
      <dgm:prSet presAssocID="{8E078C3E-76A6-43C2-808E-2A91232CC601}" presName="dummy2a" presStyleCnt="0"/>
      <dgm:spPr/>
    </dgm:pt>
    <dgm:pt modelId="{FBB1AAA4-A0A2-4975-BAA7-4B4ABF202C80}" type="pres">
      <dgm:prSet presAssocID="{8E078C3E-76A6-43C2-808E-2A91232CC601}" presName="dummy2b" presStyleCnt="0"/>
      <dgm:spPr/>
    </dgm:pt>
    <dgm:pt modelId="{1C9F8EF2-89A4-4186-99F9-BE52442B7D62}" type="pres">
      <dgm:prSet presAssocID="{8E078C3E-76A6-43C2-808E-2A91232CC60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12580B-AE19-4461-AADB-A366776AC12F}" type="pres">
      <dgm:prSet presAssocID="{8E078C3E-76A6-43C2-808E-2A91232CC601}" presName="wedge3" presStyleLbl="node1" presStyleIdx="2" presStyleCnt="3" custScaleX="105064" custScaleY="99638"/>
      <dgm:spPr/>
      <dgm:t>
        <a:bodyPr/>
        <a:lstStyle/>
        <a:p>
          <a:endParaRPr lang="ru-RU"/>
        </a:p>
      </dgm:t>
    </dgm:pt>
    <dgm:pt modelId="{CC9E6699-08F3-44D1-885F-5A8E17B16B2D}" type="pres">
      <dgm:prSet presAssocID="{8E078C3E-76A6-43C2-808E-2A91232CC601}" presName="dummy3a" presStyleCnt="0"/>
      <dgm:spPr/>
    </dgm:pt>
    <dgm:pt modelId="{5BE4A000-0B2E-48E6-B4A1-ECA433CDEEF9}" type="pres">
      <dgm:prSet presAssocID="{8E078C3E-76A6-43C2-808E-2A91232CC601}" presName="dummy3b" presStyleCnt="0"/>
      <dgm:spPr/>
    </dgm:pt>
    <dgm:pt modelId="{C38704B9-C707-4A81-B708-A644C4E771FA}" type="pres">
      <dgm:prSet presAssocID="{8E078C3E-76A6-43C2-808E-2A91232CC60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65409-2CF1-43B8-BD87-01E385B87630}" type="pres">
      <dgm:prSet presAssocID="{1B3380C1-D050-42D6-8966-337AD4A34188}" presName="arrowWedge1" presStyleLbl="fgSibTrans2D1" presStyleIdx="0" presStyleCnt="3" custLinFactNeighborX="609" custLinFactNeighborY="-422"/>
      <dgm:spPr>
        <a:gradFill rotWithShape="0">
          <a:gsLst>
            <a:gs pos="0">
              <a:srgbClr val="B852F0"/>
            </a:gs>
            <a:gs pos="80000">
              <a:srgbClr val="6018A8"/>
            </a:gs>
            <a:gs pos="100000">
              <a:srgbClr val="CC99FF"/>
            </a:gs>
          </a:gsLst>
        </a:gradFill>
      </dgm:spPr>
    </dgm:pt>
    <dgm:pt modelId="{AD691205-0765-4677-8FFA-87FC9B4B6206}" type="pres">
      <dgm:prSet presAssocID="{034479D0-8390-4C3A-AA09-7359FC128C13}" presName="arrowWedge2" presStyleLbl="fgSibTrans2D1" presStyleIdx="1" presStyleCnt="3"/>
      <dgm:spPr>
        <a:gradFill rotWithShape="0">
          <a:gsLst>
            <a:gs pos="0">
              <a:srgbClr val="000099"/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rgbClr val="79ACF7"/>
            </a:gs>
          </a:gsLst>
        </a:gradFill>
      </dgm:spPr>
    </dgm:pt>
    <dgm:pt modelId="{9E11CE18-E131-44A0-A7D5-4D9AD930A42C}" type="pres">
      <dgm:prSet presAssocID="{1A86A60D-D06F-471E-90FE-36E8A01FF7C2}" presName="arrowWedge3" presStyleLbl="fgSibTrans2D1" presStyleIdx="2" presStyleCnt="3" custLinFactNeighborX="115" custLinFactNeighborY="-37"/>
      <dgm:spPr>
        <a:gradFill rotWithShape="0">
          <a:gsLst>
            <a:gs pos="0">
              <a:srgbClr val="008EB0"/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rgbClr val="99FFCC"/>
            </a:gs>
          </a:gsLst>
        </a:gradFill>
      </dgm:spPr>
    </dgm:pt>
  </dgm:ptLst>
  <dgm:cxnLst>
    <dgm:cxn modelId="{79D11050-6D7A-4118-8F91-2195F7C6A61C}" type="presOf" srcId="{12CA326E-5E5B-47C5-B751-16FFE84FB705}" destId="{1C9F8EF2-89A4-4186-99F9-BE52442B7D62}" srcOrd="1" destOrd="0" presId="urn:microsoft.com/office/officeart/2005/8/layout/cycle8"/>
    <dgm:cxn modelId="{13735984-43A0-4ED9-ABEF-DE1F22105C60}" srcId="{8E078C3E-76A6-43C2-808E-2A91232CC601}" destId="{12CA326E-5E5B-47C5-B751-16FFE84FB705}" srcOrd="1" destOrd="0" parTransId="{FBF3382A-45F8-43CE-993B-05A4AAC95A3D}" sibTransId="{034479D0-8390-4C3A-AA09-7359FC128C13}"/>
    <dgm:cxn modelId="{889D3B6E-24A6-461A-9E50-5D8006CDCE03}" srcId="{8E078C3E-76A6-43C2-808E-2A91232CC601}" destId="{3B44CC66-E43F-4E6A-AD80-484E5C438007}" srcOrd="2" destOrd="0" parTransId="{E8EFC719-6388-410A-8090-F2E51E930271}" sibTransId="{1A86A60D-D06F-471E-90FE-36E8A01FF7C2}"/>
    <dgm:cxn modelId="{0B2FB35E-DDA3-4A41-9902-9F5CD2548BEF}" type="presOf" srcId="{12CA326E-5E5B-47C5-B751-16FFE84FB705}" destId="{7DEF3629-3AEE-4597-81E4-C67ADCE4CEB7}" srcOrd="0" destOrd="0" presId="urn:microsoft.com/office/officeart/2005/8/layout/cycle8"/>
    <dgm:cxn modelId="{10449AB3-0B1B-4FF0-B199-2B5BE7AD668C}" type="presOf" srcId="{1415CD39-8241-4991-B3D1-B984F626C01B}" destId="{028C45FC-14BE-4A41-80D5-F2C478149B89}" srcOrd="0" destOrd="0" presId="urn:microsoft.com/office/officeart/2005/8/layout/cycle8"/>
    <dgm:cxn modelId="{7F52E47F-5F07-49BA-8CD4-B91202277B50}" srcId="{8E078C3E-76A6-43C2-808E-2A91232CC601}" destId="{1415CD39-8241-4991-B3D1-B984F626C01B}" srcOrd="0" destOrd="0" parTransId="{7BCD4985-0EDA-4FC1-9D57-38AF70F92658}" sibTransId="{1B3380C1-D050-42D6-8966-337AD4A34188}"/>
    <dgm:cxn modelId="{DC130680-83FF-4729-BAF2-603EA7A17C83}" type="presOf" srcId="{1415CD39-8241-4991-B3D1-B984F626C01B}" destId="{5C34568C-9656-489A-8125-60CA7D5CCCBF}" srcOrd="1" destOrd="0" presId="urn:microsoft.com/office/officeart/2005/8/layout/cycle8"/>
    <dgm:cxn modelId="{75933CEA-F83F-461C-A0B2-51B5E6F11BB7}" type="presOf" srcId="{3B44CC66-E43F-4E6A-AD80-484E5C438007}" destId="{2D12580B-AE19-4461-AADB-A366776AC12F}" srcOrd="0" destOrd="0" presId="urn:microsoft.com/office/officeart/2005/8/layout/cycle8"/>
    <dgm:cxn modelId="{23512004-5BF9-4725-BD23-C5ED355E7074}" type="presOf" srcId="{8E078C3E-76A6-43C2-808E-2A91232CC601}" destId="{3F82009F-B84B-4063-BA68-C48C7446412C}" srcOrd="0" destOrd="0" presId="urn:microsoft.com/office/officeart/2005/8/layout/cycle8"/>
    <dgm:cxn modelId="{D174358C-22B5-49FC-A15A-0352D36A089E}" type="presOf" srcId="{3B44CC66-E43F-4E6A-AD80-484E5C438007}" destId="{C38704B9-C707-4A81-B708-A644C4E771FA}" srcOrd="1" destOrd="0" presId="urn:microsoft.com/office/officeart/2005/8/layout/cycle8"/>
    <dgm:cxn modelId="{FD531CC7-490F-4B6A-B26C-62B5873B22D6}" type="presParOf" srcId="{3F82009F-B84B-4063-BA68-C48C7446412C}" destId="{028C45FC-14BE-4A41-80D5-F2C478149B89}" srcOrd="0" destOrd="0" presId="urn:microsoft.com/office/officeart/2005/8/layout/cycle8"/>
    <dgm:cxn modelId="{874493EE-BDC2-4E40-BAA5-ACAC7B865FA2}" type="presParOf" srcId="{3F82009F-B84B-4063-BA68-C48C7446412C}" destId="{863EA967-1793-4886-85FA-7E873CA7DE22}" srcOrd="1" destOrd="0" presId="urn:microsoft.com/office/officeart/2005/8/layout/cycle8"/>
    <dgm:cxn modelId="{A525502C-1B90-45DE-8587-4A5E14F9527E}" type="presParOf" srcId="{3F82009F-B84B-4063-BA68-C48C7446412C}" destId="{50519206-6A15-4460-AF9F-9E6F2DB15616}" srcOrd="2" destOrd="0" presId="urn:microsoft.com/office/officeart/2005/8/layout/cycle8"/>
    <dgm:cxn modelId="{0A914E9C-4F4B-404F-AC0A-AB250E353B95}" type="presParOf" srcId="{3F82009F-B84B-4063-BA68-C48C7446412C}" destId="{5C34568C-9656-489A-8125-60CA7D5CCCBF}" srcOrd="3" destOrd="0" presId="urn:microsoft.com/office/officeart/2005/8/layout/cycle8"/>
    <dgm:cxn modelId="{54FDB435-F7CA-4F28-88F2-DD6D8C07E172}" type="presParOf" srcId="{3F82009F-B84B-4063-BA68-C48C7446412C}" destId="{7DEF3629-3AEE-4597-81E4-C67ADCE4CEB7}" srcOrd="4" destOrd="0" presId="urn:microsoft.com/office/officeart/2005/8/layout/cycle8"/>
    <dgm:cxn modelId="{97986789-1779-4F49-92D6-31A8F033691E}" type="presParOf" srcId="{3F82009F-B84B-4063-BA68-C48C7446412C}" destId="{DA1D8A2A-D238-4F96-A036-72E2A2D58BE2}" srcOrd="5" destOrd="0" presId="urn:microsoft.com/office/officeart/2005/8/layout/cycle8"/>
    <dgm:cxn modelId="{05563D2B-2E2F-4C3B-98BE-1C2EE929F381}" type="presParOf" srcId="{3F82009F-B84B-4063-BA68-C48C7446412C}" destId="{FBB1AAA4-A0A2-4975-BAA7-4B4ABF202C80}" srcOrd="6" destOrd="0" presId="urn:microsoft.com/office/officeart/2005/8/layout/cycle8"/>
    <dgm:cxn modelId="{73DFA010-1360-431C-9FE0-BE74B4F1F864}" type="presParOf" srcId="{3F82009F-B84B-4063-BA68-C48C7446412C}" destId="{1C9F8EF2-89A4-4186-99F9-BE52442B7D62}" srcOrd="7" destOrd="0" presId="urn:microsoft.com/office/officeart/2005/8/layout/cycle8"/>
    <dgm:cxn modelId="{E93863FE-9F82-4E4A-8060-7EF4741F1CE4}" type="presParOf" srcId="{3F82009F-B84B-4063-BA68-C48C7446412C}" destId="{2D12580B-AE19-4461-AADB-A366776AC12F}" srcOrd="8" destOrd="0" presId="urn:microsoft.com/office/officeart/2005/8/layout/cycle8"/>
    <dgm:cxn modelId="{C295A926-8FC6-4787-B970-CB4B958131CC}" type="presParOf" srcId="{3F82009F-B84B-4063-BA68-C48C7446412C}" destId="{CC9E6699-08F3-44D1-885F-5A8E17B16B2D}" srcOrd="9" destOrd="0" presId="urn:microsoft.com/office/officeart/2005/8/layout/cycle8"/>
    <dgm:cxn modelId="{E7DDCFD2-18BE-4A36-9E63-AFF61ECFB87D}" type="presParOf" srcId="{3F82009F-B84B-4063-BA68-C48C7446412C}" destId="{5BE4A000-0B2E-48E6-B4A1-ECA433CDEEF9}" srcOrd="10" destOrd="0" presId="urn:microsoft.com/office/officeart/2005/8/layout/cycle8"/>
    <dgm:cxn modelId="{9B9DF32E-74AE-4847-8290-E4B3F24CFD22}" type="presParOf" srcId="{3F82009F-B84B-4063-BA68-C48C7446412C}" destId="{C38704B9-C707-4A81-B708-A644C4E771FA}" srcOrd="11" destOrd="0" presId="urn:microsoft.com/office/officeart/2005/8/layout/cycle8"/>
    <dgm:cxn modelId="{45E11372-E252-4B31-AC9B-08F823A6BD06}" type="presParOf" srcId="{3F82009F-B84B-4063-BA68-C48C7446412C}" destId="{4B265409-2CF1-43B8-BD87-01E385B87630}" srcOrd="12" destOrd="0" presId="urn:microsoft.com/office/officeart/2005/8/layout/cycle8"/>
    <dgm:cxn modelId="{BD4F92F0-DCE8-4069-A2C6-D669555F675C}" type="presParOf" srcId="{3F82009F-B84B-4063-BA68-C48C7446412C}" destId="{AD691205-0765-4677-8FFA-87FC9B4B6206}" srcOrd="13" destOrd="0" presId="urn:microsoft.com/office/officeart/2005/8/layout/cycle8"/>
    <dgm:cxn modelId="{9CE85262-C32E-49A9-BAAE-426551E8253A}" type="presParOf" srcId="{3F82009F-B84B-4063-BA68-C48C7446412C}" destId="{9E11CE18-E131-44A0-A7D5-4D9AD930A42C}" srcOrd="14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58018A-860D-4C4B-9FBD-01241A73CACC}" type="doc">
      <dgm:prSet loTypeId="urn:microsoft.com/office/officeart/2008/layout/VerticalCurved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55FE925-4AD1-4B32-8288-6F8906A537E8}">
      <dgm:prSet phldrT="[Текст]"/>
      <dgm:spPr>
        <a:gradFill rotWithShape="0">
          <a:gsLst>
            <a:gs pos="0">
              <a:srgbClr val="6018A8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 algn="l"/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Стратегия социально-экономического развития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A3E555-993A-4AD2-AE7E-A64B6398EA62}" type="parTrans" cxnId="{9E9A2DB5-4E62-46C8-BCB1-DD2022FDBD35}">
      <dgm:prSet/>
      <dgm:spPr/>
      <dgm:t>
        <a:bodyPr/>
        <a:lstStyle/>
        <a:p>
          <a:endParaRPr lang="ru-RU"/>
        </a:p>
      </dgm:t>
    </dgm:pt>
    <dgm:pt modelId="{C7AE06CF-5149-4264-A53E-4F758D0EB62C}" type="sibTrans" cxnId="{9E9A2DB5-4E62-46C8-BCB1-DD2022FDBD35}">
      <dgm:prSet/>
      <dgm:spPr/>
      <dgm:t>
        <a:bodyPr/>
        <a:lstStyle/>
        <a:p>
          <a:endParaRPr lang="ru-RU"/>
        </a:p>
      </dgm:t>
    </dgm:pt>
    <dgm:pt modelId="{0BFF45EC-1338-46C1-9C25-4FC70773BC63}">
      <dgm:prSet phldrT="[Текст]"/>
      <dgm:spPr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48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rgbClr val="7030A0"/>
            </a:gs>
          </a:gsLst>
        </a:gradFill>
      </dgm:spPr>
      <dgm:t>
        <a:bodyPr/>
        <a:lstStyle/>
        <a:p>
          <a:pPr algn="l"/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Программа социально-экономического развития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B7557A-7075-4886-A619-3381748773C7}" type="parTrans" cxnId="{98770ACB-8EF9-44F0-9557-5F8DD7D634AF}">
      <dgm:prSet/>
      <dgm:spPr/>
      <dgm:t>
        <a:bodyPr/>
        <a:lstStyle/>
        <a:p>
          <a:endParaRPr lang="ru-RU"/>
        </a:p>
      </dgm:t>
    </dgm:pt>
    <dgm:pt modelId="{C94C9CD8-6616-44C6-8C1C-37FEAB8267C6}" type="sibTrans" cxnId="{98770ACB-8EF9-44F0-9557-5F8DD7D634AF}">
      <dgm:prSet/>
      <dgm:spPr/>
      <dgm:t>
        <a:bodyPr/>
        <a:lstStyle/>
        <a:p>
          <a:endParaRPr lang="ru-RU"/>
        </a:p>
      </dgm:t>
    </dgm:pt>
    <dgm:pt modelId="{BEC1ADAA-F7AD-475B-859D-1FE632391C00}">
      <dgm:prSet phldrT="[Текст]"/>
      <dgm:spPr>
        <a:gradFill rotWithShape="0">
          <a:gsLst>
            <a:gs pos="0">
              <a:srgbClr val="3333FF"/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Стратегия инвестиционного развития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FEBB59-D206-4FE8-8162-20BE8127C618}" type="parTrans" cxnId="{46AE2644-0403-4900-945B-44E6A11BC222}">
      <dgm:prSet/>
      <dgm:spPr/>
      <dgm:t>
        <a:bodyPr/>
        <a:lstStyle/>
        <a:p>
          <a:endParaRPr lang="ru-RU"/>
        </a:p>
      </dgm:t>
    </dgm:pt>
    <dgm:pt modelId="{5F6B86AD-A43B-4D16-BED6-AE88A3841A2D}" type="sibTrans" cxnId="{46AE2644-0403-4900-945B-44E6A11BC222}">
      <dgm:prSet/>
      <dgm:spPr/>
      <dgm:t>
        <a:bodyPr/>
        <a:lstStyle/>
        <a:p>
          <a:endParaRPr lang="ru-RU"/>
        </a:p>
      </dgm:t>
    </dgm:pt>
    <dgm:pt modelId="{024BEDD8-B9AB-43AC-8037-C9FFC2E5338D}">
      <dgm:prSet/>
      <dgm:spPr>
        <a:gradFill rotWithShape="0">
          <a:gsLst>
            <a:gs pos="0">
              <a:srgbClr val="00B0F0"/>
            </a:gs>
            <a:gs pos="5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rgbClr val="3333FF"/>
            </a:gs>
          </a:gsLst>
        </a:gra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Стратеги развития городского и сельских поселения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03E4F7-948F-4449-84E1-B5A37FE7CE7C}" type="parTrans" cxnId="{EA670D87-05A2-4628-9BE0-99A80A7F855A}">
      <dgm:prSet/>
      <dgm:spPr/>
      <dgm:t>
        <a:bodyPr/>
        <a:lstStyle/>
        <a:p>
          <a:endParaRPr lang="ru-RU"/>
        </a:p>
      </dgm:t>
    </dgm:pt>
    <dgm:pt modelId="{E417A8F3-7B1D-43EA-B858-9A2937109598}" type="sibTrans" cxnId="{EA670D87-05A2-4628-9BE0-99A80A7F855A}">
      <dgm:prSet/>
      <dgm:spPr/>
      <dgm:t>
        <a:bodyPr/>
        <a:lstStyle/>
        <a:p>
          <a:endParaRPr lang="ru-RU"/>
        </a:p>
      </dgm:t>
    </dgm:pt>
    <dgm:pt modelId="{7BCF410B-F829-4906-B64C-2C0C61FFD96B}">
      <dgm:prSet/>
      <dgm:spPr>
        <a:gradFill rotWithShape="0">
          <a:gsLst>
            <a:gs pos="0">
              <a:srgbClr val="008EB0"/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Прогноз социально-экономического развития и индикативные планы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1C218D-07EB-4DB5-BA43-7A360A38340E}" type="parTrans" cxnId="{FF65CB12-A684-48C0-AABB-E17015CED247}">
      <dgm:prSet/>
      <dgm:spPr/>
      <dgm:t>
        <a:bodyPr/>
        <a:lstStyle/>
        <a:p>
          <a:endParaRPr lang="ru-RU"/>
        </a:p>
      </dgm:t>
    </dgm:pt>
    <dgm:pt modelId="{2F395CBF-9A31-41A8-B7D1-8EAEA97E433E}" type="sibTrans" cxnId="{FF65CB12-A684-48C0-AABB-E17015CED247}">
      <dgm:prSet/>
      <dgm:spPr/>
      <dgm:t>
        <a:bodyPr/>
        <a:lstStyle/>
        <a:p>
          <a:endParaRPr lang="ru-RU"/>
        </a:p>
      </dgm:t>
    </dgm:pt>
    <dgm:pt modelId="{BBC24CE6-7D49-4CA6-AFB2-FDC67CF9E428}" type="pres">
      <dgm:prSet presAssocID="{4158018A-860D-4C4B-9FBD-01241A73CAC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84571D4-42BD-4E85-BF64-C95E3CC01085}" type="pres">
      <dgm:prSet presAssocID="{4158018A-860D-4C4B-9FBD-01241A73CACC}" presName="Name1" presStyleCnt="0"/>
      <dgm:spPr/>
    </dgm:pt>
    <dgm:pt modelId="{71290210-623F-4EA8-863F-9F1BECDC62E7}" type="pres">
      <dgm:prSet presAssocID="{4158018A-860D-4C4B-9FBD-01241A73CACC}" presName="cycle" presStyleCnt="0"/>
      <dgm:spPr/>
    </dgm:pt>
    <dgm:pt modelId="{69BFB971-5344-405E-84FC-E3DACDADBA17}" type="pres">
      <dgm:prSet presAssocID="{4158018A-860D-4C4B-9FBD-01241A73CACC}" presName="srcNode" presStyleLbl="node1" presStyleIdx="0" presStyleCnt="5"/>
      <dgm:spPr/>
    </dgm:pt>
    <dgm:pt modelId="{BEADDF5A-0770-4BEE-B19E-BC849B2184D0}" type="pres">
      <dgm:prSet presAssocID="{4158018A-860D-4C4B-9FBD-01241A73CACC}" presName="conn" presStyleLbl="parChTrans1D2" presStyleIdx="0" presStyleCnt="1"/>
      <dgm:spPr/>
      <dgm:t>
        <a:bodyPr/>
        <a:lstStyle/>
        <a:p>
          <a:endParaRPr lang="ru-RU"/>
        </a:p>
      </dgm:t>
    </dgm:pt>
    <dgm:pt modelId="{CB4FBE21-E3C8-413D-B835-749F26F2B3C6}" type="pres">
      <dgm:prSet presAssocID="{4158018A-860D-4C4B-9FBD-01241A73CACC}" presName="extraNode" presStyleLbl="node1" presStyleIdx="0" presStyleCnt="5"/>
      <dgm:spPr/>
    </dgm:pt>
    <dgm:pt modelId="{CFA361F5-9C3D-4C57-9D88-C7AB4B47D71B}" type="pres">
      <dgm:prSet presAssocID="{4158018A-860D-4C4B-9FBD-01241A73CACC}" presName="dstNode" presStyleLbl="node1" presStyleIdx="0" presStyleCnt="5"/>
      <dgm:spPr/>
    </dgm:pt>
    <dgm:pt modelId="{AE9A20F0-7A32-406B-BB69-C3B261B40954}" type="pres">
      <dgm:prSet presAssocID="{055FE925-4AD1-4B32-8288-6F8906A537E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3A161-9056-4621-898F-170F5263AC28}" type="pres">
      <dgm:prSet presAssocID="{055FE925-4AD1-4B32-8288-6F8906A537E8}" presName="accent_1" presStyleCnt="0"/>
      <dgm:spPr/>
    </dgm:pt>
    <dgm:pt modelId="{76F51075-685D-483A-9060-B083E0C069A7}" type="pres">
      <dgm:prSet presAssocID="{055FE925-4AD1-4B32-8288-6F8906A537E8}" presName="accentRepeatNode" presStyleLbl="solidFgAcc1" presStyleIdx="0" presStyleCnt="5"/>
      <dgm:spPr>
        <a:solidFill>
          <a:schemeClr val="accent4">
            <a:lumMod val="20000"/>
            <a:lumOff val="80000"/>
          </a:schemeClr>
        </a:solidFill>
      </dgm:spPr>
    </dgm:pt>
    <dgm:pt modelId="{FF04A57D-F6C3-4C0A-8EA8-7E17AC4668CA}" type="pres">
      <dgm:prSet presAssocID="{0BFF45EC-1338-46C1-9C25-4FC70773BC6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5D7535-E1D3-4D16-85D8-6D743B0CC03A}" type="pres">
      <dgm:prSet presAssocID="{0BFF45EC-1338-46C1-9C25-4FC70773BC63}" presName="accent_2" presStyleCnt="0"/>
      <dgm:spPr/>
    </dgm:pt>
    <dgm:pt modelId="{9F390B00-26E8-42C6-814A-8E8421170DA4}" type="pres">
      <dgm:prSet presAssocID="{0BFF45EC-1338-46C1-9C25-4FC70773BC63}" presName="accentRepeatNode" presStyleLbl="solidFgAcc1" presStyleIdx="1" presStyleCnt="5"/>
      <dgm:spPr>
        <a:solidFill>
          <a:schemeClr val="accent4">
            <a:lumMod val="40000"/>
            <a:lumOff val="60000"/>
          </a:schemeClr>
        </a:solidFill>
      </dgm:spPr>
    </dgm:pt>
    <dgm:pt modelId="{F423FC2C-B1D7-46D4-B229-46AD218F8665}" type="pres">
      <dgm:prSet presAssocID="{BEC1ADAA-F7AD-475B-859D-1FE632391C0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0DE1D-59F1-4A09-AA07-ED3E35CF2ED6}" type="pres">
      <dgm:prSet presAssocID="{BEC1ADAA-F7AD-475B-859D-1FE632391C00}" presName="accent_3" presStyleCnt="0"/>
      <dgm:spPr/>
    </dgm:pt>
    <dgm:pt modelId="{7B58D0BD-042E-4845-BDE6-B11BC6C63B77}" type="pres">
      <dgm:prSet presAssocID="{BEC1ADAA-F7AD-475B-859D-1FE632391C00}" presName="accentRepeatNode" presStyleLbl="solidFgAcc1" presStyleIdx="2" presStyleCnt="5"/>
      <dgm:spPr>
        <a:solidFill>
          <a:schemeClr val="tx2">
            <a:lumMod val="40000"/>
            <a:lumOff val="60000"/>
          </a:schemeClr>
        </a:solidFill>
      </dgm:spPr>
    </dgm:pt>
    <dgm:pt modelId="{182D6943-3E10-4D03-AA77-C52A11840BFC}" type="pres">
      <dgm:prSet presAssocID="{024BEDD8-B9AB-43AC-8037-C9FFC2E5338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9B395-D3C1-4ADA-8122-A65BED67D654}" type="pres">
      <dgm:prSet presAssocID="{024BEDD8-B9AB-43AC-8037-C9FFC2E5338D}" presName="accent_4" presStyleCnt="0"/>
      <dgm:spPr/>
    </dgm:pt>
    <dgm:pt modelId="{D4A99DA4-DC59-42C8-9E2D-2B7B3CD8BA7F}" type="pres">
      <dgm:prSet presAssocID="{024BEDD8-B9AB-43AC-8037-C9FFC2E5338D}" presName="accentRepeatNode" presStyleLbl="solidFgAcc1" presStyleIdx="3" presStyleCnt="5"/>
      <dgm:spPr>
        <a:solidFill>
          <a:schemeClr val="accent1">
            <a:lumMod val="40000"/>
            <a:lumOff val="60000"/>
          </a:schemeClr>
        </a:solidFill>
      </dgm:spPr>
    </dgm:pt>
    <dgm:pt modelId="{D9B97CF5-31E5-4D8B-B27E-7E0387791FCE}" type="pres">
      <dgm:prSet presAssocID="{7BCF410B-F829-4906-B64C-2C0C61FFD96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1A25DC-75E2-42E3-BC44-1C122E3DE776}" type="pres">
      <dgm:prSet presAssocID="{7BCF410B-F829-4906-B64C-2C0C61FFD96B}" presName="accent_5" presStyleCnt="0"/>
      <dgm:spPr/>
    </dgm:pt>
    <dgm:pt modelId="{51193F1D-E8E2-4E92-A325-662B95FD4A7F}" type="pres">
      <dgm:prSet presAssocID="{7BCF410B-F829-4906-B64C-2C0C61FFD96B}" presName="accentRepeatNode" presStyleLbl="solidFgAcc1" presStyleIdx="4" presStyleCnt="5"/>
      <dgm:spPr>
        <a:solidFill>
          <a:schemeClr val="accent5">
            <a:lumMod val="40000"/>
            <a:lumOff val="60000"/>
          </a:schemeClr>
        </a:solidFill>
      </dgm:spPr>
    </dgm:pt>
  </dgm:ptLst>
  <dgm:cxnLst>
    <dgm:cxn modelId="{9E9A2DB5-4E62-46C8-BCB1-DD2022FDBD35}" srcId="{4158018A-860D-4C4B-9FBD-01241A73CACC}" destId="{055FE925-4AD1-4B32-8288-6F8906A537E8}" srcOrd="0" destOrd="0" parTransId="{8EA3E555-993A-4AD2-AE7E-A64B6398EA62}" sibTransId="{C7AE06CF-5149-4264-A53E-4F758D0EB62C}"/>
    <dgm:cxn modelId="{98770ACB-8EF9-44F0-9557-5F8DD7D634AF}" srcId="{4158018A-860D-4C4B-9FBD-01241A73CACC}" destId="{0BFF45EC-1338-46C1-9C25-4FC70773BC63}" srcOrd="1" destOrd="0" parTransId="{23B7557A-7075-4886-A619-3381748773C7}" sibTransId="{C94C9CD8-6616-44C6-8C1C-37FEAB8267C6}"/>
    <dgm:cxn modelId="{F5B395FF-058B-4291-8DBC-0FF592C0E49F}" type="presOf" srcId="{055FE925-4AD1-4B32-8288-6F8906A537E8}" destId="{AE9A20F0-7A32-406B-BB69-C3B261B40954}" srcOrd="0" destOrd="0" presId="urn:microsoft.com/office/officeart/2008/layout/VerticalCurvedList"/>
    <dgm:cxn modelId="{6648A4DA-BE58-416A-A0C1-36A80E146350}" type="presOf" srcId="{0BFF45EC-1338-46C1-9C25-4FC70773BC63}" destId="{FF04A57D-F6C3-4C0A-8EA8-7E17AC4668CA}" srcOrd="0" destOrd="0" presId="urn:microsoft.com/office/officeart/2008/layout/VerticalCurvedList"/>
    <dgm:cxn modelId="{A1B46051-E028-43F3-AD0A-3F5CADDD29DB}" type="presOf" srcId="{4158018A-860D-4C4B-9FBD-01241A73CACC}" destId="{BBC24CE6-7D49-4CA6-AFB2-FDC67CF9E428}" srcOrd="0" destOrd="0" presId="urn:microsoft.com/office/officeart/2008/layout/VerticalCurvedList"/>
    <dgm:cxn modelId="{4E0DE10C-97C1-44C4-9A20-B396A38F75C8}" type="presOf" srcId="{7BCF410B-F829-4906-B64C-2C0C61FFD96B}" destId="{D9B97CF5-31E5-4D8B-B27E-7E0387791FCE}" srcOrd="0" destOrd="0" presId="urn:microsoft.com/office/officeart/2008/layout/VerticalCurvedList"/>
    <dgm:cxn modelId="{4B1FDCA6-1E4D-4381-B7E7-BDD3819A8E27}" type="presOf" srcId="{BEC1ADAA-F7AD-475B-859D-1FE632391C00}" destId="{F423FC2C-B1D7-46D4-B229-46AD218F8665}" srcOrd="0" destOrd="0" presId="urn:microsoft.com/office/officeart/2008/layout/VerticalCurvedList"/>
    <dgm:cxn modelId="{EA670D87-05A2-4628-9BE0-99A80A7F855A}" srcId="{4158018A-860D-4C4B-9FBD-01241A73CACC}" destId="{024BEDD8-B9AB-43AC-8037-C9FFC2E5338D}" srcOrd="3" destOrd="0" parTransId="{0903E4F7-948F-4449-84E1-B5A37FE7CE7C}" sibTransId="{E417A8F3-7B1D-43EA-B858-9A2937109598}"/>
    <dgm:cxn modelId="{CD631A4A-4D52-4847-9207-18D1827109BA}" type="presOf" srcId="{024BEDD8-B9AB-43AC-8037-C9FFC2E5338D}" destId="{182D6943-3E10-4D03-AA77-C52A11840BFC}" srcOrd="0" destOrd="0" presId="urn:microsoft.com/office/officeart/2008/layout/VerticalCurvedList"/>
    <dgm:cxn modelId="{30AEB52A-DA40-46AA-BCD1-8DB9247AD467}" type="presOf" srcId="{C7AE06CF-5149-4264-A53E-4F758D0EB62C}" destId="{BEADDF5A-0770-4BEE-B19E-BC849B2184D0}" srcOrd="0" destOrd="0" presId="urn:microsoft.com/office/officeart/2008/layout/VerticalCurvedList"/>
    <dgm:cxn modelId="{FF65CB12-A684-48C0-AABB-E17015CED247}" srcId="{4158018A-860D-4C4B-9FBD-01241A73CACC}" destId="{7BCF410B-F829-4906-B64C-2C0C61FFD96B}" srcOrd="4" destOrd="0" parTransId="{D91C218D-07EB-4DB5-BA43-7A360A38340E}" sibTransId="{2F395CBF-9A31-41A8-B7D1-8EAEA97E433E}"/>
    <dgm:cxn modelId="{46AE2644-0403-4900-945B-44E6A11BC222}" srcId="{4158018A-860D-4C4B-9FBD-01241A73CACC}" destId="{BEC1ADAA-F7AD-475B-859D-1FE632391C00}" srcOrd="2" destOrd="0" parTransId="{D3FEBB59-D206-4FE8-8162-20BE8127C618}" sibTransId="{5F6B86AD-A43B-4D16-BED6-AE88A3841A2D}"/>
    <dgm:cxn modelId="{D751752B-9AEA-4070-BBA0-2E64FCDCBA3E}" type="presParOf" srcId="{BBC24CE6-7D49-4CA6-AFB2-FDC67CF9E428}" destId="{284571D4-42BD-4E85-BF64-C95E3CC01085}" srcOrd="0" destOrd="0" presId="urn:microsoft.com/office/officeart/2008/layout/VerticalCurvedList"/>
    <dgm:cxn modelId="{08220FA4-80FB-412D-AFFE-D2F60613CE31}" type="presParOf" srcId="{284571D4-42BD-4E85-BF64-C95E3CC01085}" destId="{71290210-623F-4EA8-863F-9F1BECDC62E7}" srcOrd="0" destOrd="0" presId="urn:microsoft.com/office/officeart/2008/layout/VerticalCurvedList"/>
    <dgm:cxn modelId="{CEDCAD2B-C3D6-4A97-B5A9-B6559C2316AB}" type="presParOf" srcId="{71290210-623F-4EA8-863F-9F1BECDC62E7}" destId="{69BFB971-5344-405E-84FC-E3DACDADBA17}" srcOrd="0" destOrd="0" presId="urn:microsoft.com/office/officeart/2008/layout/VerticalCurvedList"/>
    <dgm:cxn modelId="{DE70E7B0-FF33-4ED6-B409-ADB9296DF967}" type="presParOf" srcId="{71290210-623F-4EA8-863F-9F1BECDC62E7}" destId="{BEADDF5A-0770-4BEE-B19E-BC849B2184D0}" srcOrd="1" destOrd="0" presId="urn:microsoft.com/office/officeart/2008/layout/VerticalCurvedList"/>
    <dgm:cxn modelId="{89276E77-ED5C-4078-9554-CDFBEA6ECDF2}" type="presParOf" srcId="{71290210-623F-4EA8-863F-9F1BECDC62E7}" destId="{CB4FBE21-E3C8-413D-B835-749F26F2B3C6}" srcOrd="2" destOrd="0" presId="urn:microsoft.com/office/officeart/2008/layout/VerticalCurvedList"/>
    <dgm:cxn modelId="{3BE36D77-8020-45AD-920A-696FB8461FDB}" type="presParOf" srcId="{71290210-623F-4EA8-863F-9F1BECDC62E7}" destId="{CFA361F5-9C3D-4C57-9D88-C7AB4B47D71B}" srcOrd="3" destOrd="0" presId="urn:microsoft.com/office/officeart/2008/layout/VerticalCurvedList"/>
    <dgm:cxn modelId="{E5212A52-72D3-430A-9F38-E0E0B53849C3}" type="presParOf" srcId="{284571D4-42BD-4E85-BF64-C95E3CC01085}" destId="{AE9A20F0-7A32-406B-BB69-C3B261B40954}" srcOrd="1" destOrd="0" presId="urn:microsoft.com/office/officeart/2008/layout/VerticalCurvedList"/>
    <dgm:cxn modelId="{D1E65E67-D61E-477D-90A7-5EC3F3C801FB}" type="presParOf" srcId="{284571D4-42BD-4E85-BF64-C95E3CC01085}" destId="{B5A3A161-9056-4621-898F-170F5263AC28}" srcOrd="2" destOrd="0" presId="urn:microsoft.com/office/officeart/2008/layout/VerticalCurvedList"/>
    <dgm:cxn modelId="{40D2C050-0C90-40E7-87FA-213DBF04C86D}" type="presParOf" srcId="{B5A3A161-9056-4621-898F-170F5263AC28}" destId="{76F51075-685D-483A-9060-B083E0C069A7}" srcOrd="0" destOrd="0" presId="urn:microsoft.com/office/officeart/2008/layout/VerticalCurvedList"/>
    <dgm:cxn modelId="{C9748BF0-6931-456C-963D-9AA0D0ED3CF9}" type="presParOf" srcId="{284571D4-42BD-4E85-BF64-C95E3CC01085}" destId="{FF04A57D-F6C3-4C0A-8EA8-7E17AC4668CA}" srcOrd="3" destOrd="0" presId="urn:microsoft.com/office/officeart/2008/layout/VerticalCurvedList"/>
    <dgm:cxn modelId="{29FCFA06-F23B-482B-8214-8BD1C7A269FC}" type="presParOf" srcId="{284571D4-42BD-4E85-BF64-C95E3CC01085}" destId="{9E5D7535-E1D3-4D16-85D8-6D743B0CC03A}" srcOrd="4" destOrd="0" presId="urn:microsoft.com/office/officeart/2008/layout/VerticalCurvedList"/>
    <dgm:cxn modelId="{F0BD4286-0C2F-4698-9D8F-35D3CA37A64D}" type="presParOf" srcId="{9E5D7535-E1D3-4D16-85D8-6D743B0CC03A}" destId="{9F390B00-26E8-42C6-814A-8E8421170DA4}" srcOrd="0" destOrd="0" presId="urn:microsoft.com/office/officeart/2008/layout/VerticalCurvedList"/>
    <dgm:cxn modelId="{17F19995-6E2C-4C7C-B569-649E286138F0}" type="presParOf" srcId="{284571D4-42BD-4E85-BF64-C95E3CC01085}" destId="{F423FC2C-B1D7-46D4-B229-46AD218F8665}" srcOrd="5" destOrd="0" presId="urn:microsoft.com/office/officeart/2008/layout/VerticalCurvedList"/>
    <dgm:cxn modelId="{9EC3345C-E7D9-4C78-AD21-16C26F2D1804}" type="presParOf" srcId="{284571D4-42BD-4E85-BF64-C95E3CC01085}" destId="{C6A0DE1D-59F1-4A09-AA07-ED3E35CF2ED6}" srcOrd="6" destOrd="0" presId="urn:microsoft.com/office/officeart/2008/layout/VerticalCurvedList"/>
    <dgm:cxn modelId="{A9272E50-E30E-412A-B48A-6856F29EB9B7}" type="presParOf" srcId="{C6A0DE1D-59F1-4A09-AA07-ED3E35CF2ED6}" destId="{7B58D0BD-042E-4845-BDE6-B11BC6C63B77}" srcOrd="0" destOrd="0" presId="urn:microsoft.com/office/officeart/2008/layout/VerticalCurvedList"/>
    <dgm:cxn modelId="{7E5F9F83-58CB-423C-B9A6-3EBC1DF82816}" type="presParOf" srcId="{284571D4-42BD-4E85-BF64-C95E3CC01085}" destId="{182D6943-3E10-4D03-AA77-C52A11840BFC}" srcOrd="7" destOrd="0" presId="urn:microsoft.com/office/officeart/2008/layout/VerticalCurvedList"/>
    <dgm:cxn modelId="{EBCFEA59-18D6-4F48-A0B2-CA61F08F3FBE}" type="presParOf" srcId="{284571D4-42BD-4E85-BF64-C95E3CC01085}" destId="{0549B395-D3C1-4ADA-8122-A65BED67D654}" srcOrd="8" destOrd="0" presId="urn:microsoft.com/office/officeart/2008/layout/VerticalCurvedList"/>
    <dgm:cxn modelId="{9E93516E-0CA3-4355-8820-067DA402E1F3}" type="presParOf" srcId="{0549B395-D3C1-4ADA-8122-A65BED67D654}" destId="{D4A99DA4-DC59-42C8-9E2D-2B7B3CD8BA7F}" srcOrd="0" destOrd="0" presId="urn:microsoft.com/office/officeart/2008/layout/VerticalCurvedList"/>
    <dgm:cxn modelId="{54571D27-C28B-4936-8079-AC530E9939D2}" type="presParOf" srcId="{284571D4-42BD-4E85-BF64-C95E3CC01085}" destId="{D9B97CF5-31E5-4D8B-B27E-7E0387791FCE}" srcOrd="9" destOrd="0" presId="urn:microsoft.com/office/officeart/2008/layout/VerticalCurvedList"/>
    <dgm:cxn modelId="{5EF98114-2A6C-440B-8FA6-C75410ADC60D}" type="presParOf" srcId="{284571D4-42BD-4E85-BF64-C95E3CC01085}" destId="{E01A25DC-75E2-42E3-BC44-1C122E3DE776}" srcOrd="10" destOrd="0" presId="urn:microsoft.com/office/officeart/2008/layout/VerticalCurvedList"/>
    <dgm:cxn modelId="{F38DD0F8-AA93-4C27-A094-08C7332284F9}" type="presParOf" srcId="{E01A25DC-75E2-42E3-BC44-1C122E3DE776}" destId="{51193F1D-E8E2-4E92-A325-662B95FD4A7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58018A-860D-4C4B-9FBD-01241A73CACC}" type="doc">
      <dgm:prSet loTypeId="urn:microsoft.com/office/officeart/2008/layout/VerticalCurved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55FE925-4AD1-4B32-8288-6F8906A537E8}">
      <dgm:prSet phldrT="[Текст]"/>
      <dgm:spPr>
        <a:gradFill rotWithShape="0">
          <a:gsLst>
            <a:gs pos="0">
              <a:srgbClr val="6018A8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pPr algn="r"/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План доходов и расходов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A3E555-993A-4AD2-AE7E-A64B6398EA62}" type="parTrans" cxnId="{9E9A2DB5-4E62-46C8-BCB1-DD2022FDBD35}">
      <dgm:prSet/>
      <dgm:spPr/>
      <dgm:t>
        <a:bodyPr/>
        <a:lstStyle/>
        <a:p>
          <a:endParaRPr lang="ru-RU"/>
        </a:p>
      </dgm:t>
    </dgm:pt>
    <dgm:pt modelId="{C7AE06CF-5149-4264-A53E-4F758D0EB62C}" type="sibTrans" cxnId="{9E9A2DB5-4E62-46C8-BCB1-DD2022FDBD35}">
      <dgm:prSet/>
      <dgm:spPr/>
      <dgm:t>
        <a:bodyPr/>
        <a:lstStyle/>
        <a:p>
          <a:endParaRPr lang="ru-RU"/>
        </a:p>
      </dgm:t>
    </dgm:pt>
    <dgm:pt modelId="{0BFF45EC-1338-46C1-9C25-4FC70773BC63}">
      <dgm:prSet phldrT="[Текст]"/>
      <dgm:spPr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49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rgbClr val="7030A0"/>
            </a:gs>
          </a:gsLst>
        </a:gradFill>
      </dgm:spPr>
      <dgm:t>
        <a:bodyPr/>
        <a:lstStyle/>
        <a:p>
          <a:pPr algn="r"/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Пошаговый план развития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B7557A-7075-4886-A619-3381748773C7}" type="parTrans" cxnId="{98770ACB-8EF9-44F0-9557-5F8DD7D634AF}">
      <dgm:prSet/>
      <dgm:spPr/>
      <dgm:t>
        <a:bodyPr/>
        <a:lstStyle/>
        <a:p>
          <a:endParaRPr lang="ru-RU"/>
        </a:p>
      </dgm:t>
    </dgm:pt>
    <dgm:pt modelId="{C94C9CD8-6616-44C6-8C1C-37FEAB8267C6}" type="sibTrans" cxnId="{98770ACB-8EF9-44F0-9557-5F8DD7D634AF}">
      <dgm:prSet/>
      <dgm:spPr/>
      <dgm:t>
        <a:bodyPr/>
        <a:lstStyle/>
        <a:p>
          <a:endParaRPr lang="ru-RU"/>
        </a:p>
      </dgm:t>
    </dgm:pt>
    <dgm:pt modelId="{BEC1ADAA-F7AD-475B-859D-1FE632391C00}">
      <dgm:prSet phldrT="[Текст]"/>
      <dgm:spPr>
        <a:gradFill rotWithShape="0">
          <a:gsLst>
            <a:gs pos="0">
              <a:srgbClr val="3333FF"/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Ежегодный план действий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FEBB59-D206-4FE8-8162-20BE8127C618}" type="parTrans" cxnId="{46AE2644-0403-4900-945B-44E6A11BC222}">
      <dgm:prSet/>
      <dgm:spPr/>
      <dgm:t>
        <a:bodyPr/>
        <a:lstStyle/>
        <a:p>
          <a:endParaRPr lang="ru-RU"/>
        </a:p>
      </dgm:t>
    </dgm:pt>
    <dgm:pt modelId="{5F6B86AD-A43B-4D16-BED6-AE88A3841A2D}" type="sibTrans" cxnId="{46AE2644-0403-4900-945B-44E6A11BC222}">
      <dgm:prSet/>
      <dgm:spPr/>
      <dgm:t>
        <a:bodyPr/>
        <a:lstStyle/>
        <a:p>
          <a:endParaRPr lang="ru-RU"/>
        </a:p>
      </dgm:t>
    </dgm:pt>
    <dgm:pt modelId="{024BEDD8-B9AB-43AC-8037-C9FFC2E5338D}">
      <dgm:prSet/>
      <dgm:spPr>
        <a:gradFill rotWithShape="0">
          <a:gsLst>
            <a:gs pos="0">
              <a:srgbClr val="00B0F0"/>
            </a:gs>
            <a:gs pos="51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rgbClr val="3333FF"/>
            </a:gs>
          </a:gsLst>
        </a:gra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Показатели эффективности деятельности ОМСУ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03E4F7-948F-4449-84E1-B5A37FE7CE7C}" type="parTrans" cxnId="{EA670D87-05A2-4628-9BE0-99A80A7F855A}">
      <dgm:prSet/>
      <dgm:spPr/>
      <dgm:t>
        <a:bodyPr/>
        <a:lstStyle/>
        <a:p>
          <a:endParaRPr lang="ru-RU"/>
        </a:p>
      </dgm:t>
    </dgm:pt>
    <dgm:pt modelId="{E417A8F3-7B1D-43EA-B858-9A2937109598}" type="sibTrans" cxnId="{EA670D87-05A2-4628-9BE0-99A80A7F855A}">
      <dgm:prSet/>
      <dgm:spPr/>
      <dgm:t>
        <a:bodyPr/>
        <a:lstStyle/>
        <a:p>
          <a:endParaRPr lang="ru-RU"/>
        </a:p>
      </dgm:t>
    </dgm:pt>
    <dgm:pt modelId="{7BCF410B-F829-4906-B64C-2C0C61FFD96B}">
      <dgm:prSet/>
      <dgm:spPr>
        <a:gradFill rotWithShape="0">
          <a:gsLst>
            <a:gs pos="0">
              <a:srgbClr val="008EB0"/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Схемы территориального планирования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1C218D-07EB-4DB5-BA43-7A360A38340E}" type="parTrans" cxnId="{FF65CB12-A684-48C0-AABB-E17015CED247}">
      <dgm:prSet/>
      <dgm:spPr/>
      <dgm:t>
        <a:bodyPr/>
        <a:lstStyle/>
        <a:p>
          <a:endParaRPr lang="ru-RU"/>
        </a:p>
      </dgm:t>
    </dgm:pt>
    <dgm:pt modelId="{2F395CBF-9A31-41A8-B7D1-8EAEA97E433E}" type="sibTrans" cxnId="{FF65CB12-A684-48C0-AABB-E17015CED247}">
      <dgm:prSet/>
      <dgm:spPr/>
      <dgm:t>
        <a:bodyPr/>
        <a:lstStyle/>
        <a:p>
          <a:endParaRPr lang="ru-RU"/>
        </a:p>
      </dgm:t>
    </dgm:pt>
    <dgm:pt modelId="{BBC24CE6-7D49-4CA6-AFB2-FDC67CF9E428}" type="pres">
      <dgm:prSet presAssocID="{4158018A-860D-4C4B-9FBD-01241A73CACC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ru-RU"/>
        </a:p>
      </dgm:t>
    </dgm:pt>
    <dgm:pt modelId="{284571D4-42BD-4E85-BF64-C95E3CC01085}" type="pres">
      <dgm:prSet presAssocID="{4158018A-860D-4C4B-9FBD-01241A73CACC}" presName="Name1" presStyleCnt="0"/>
      <dgm:spPr/>
    </dgm:pt>
    <dgm:pt modelId="{71290210-623F-4EA8-863F-9F1BECDC62E7}" type="pres">
      <dgm:prSet presAssocID="{4158018A-860D-4C4B-9FBD-01241A73CACC}" presName="cycle" presStyleCnt="0"/>
      <dgm:spPr/>
    </dgm:pt>
    <dgm:pt modelId="{69BFB971-5344-405E-84FC-E3DACDADBA17}" type="pres">
      <dgm:prSet presAssocID="{4158018A-860D-4C4B-9FBD-01241A73CACC}" presName="srcNode" presStyleLbl="node1" presStyleIdx="0" presStyleCnt="5"/>
      <dgm:spPr/>
    </dgm:pt>
    <dgm:pt modelId="{BEADDF5A-0770-4BEE-B19E-BC849B2184D0}" type="pres">
      <dgm:prSet presAssocID="{4158018A-860D-4C4B-9FBD-01241A73CACC}" presName="conn" presStyleLbl="parChTrans1D2" presStyleIdx="0" presStyleCnt="1"/>
      <dgm:spPr/>
      <dgm:t>
        <a:bodyPr/>
        <a:lstStyle/>
        <a:p>
          <a:endParaRPr lang="ru-RU"/>
        </a:p>
      </dgm:t>
    </dgm:pt>
    <dgm:pt modelId="{CB4FBE21-E3C8-413D-B835-749F26F2B3C6}" type="pres">
      <dgm:prSet presAssocID="{4158018A-860D-4C4B-9FBD-01241A73CACC}" presName="extraNode" presStyleLbl="node1" presStyleIdx="0" presStyleCnt="5"/>
      <dgm:spPr/>
    </dgm:pt>
    <dgm:pt modelId="{CFA361F5-9C3D-4C57-9D88-C7AB4B47D71B}" type="pres">
      <dgm:prSet presAssocID="{4158018A-860D-4C4B-9FBD-01241A73CACC}" presName="dstNode" presStyleLbl="node1" presStyleIdx="0" presStyleCnt="5"/>
      <dgm:spPr/>
    </dgm:pt>
    <dgm:pt modelId="{AE9A20F0-7A32-406B-BB69-C3B261B40954}" type="pres">
      <dgm:prSet presAssocID="{055FE925-4AD1-4B32-8288-6F8906A537E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3A161-9056-4621-898F-170F5263AC28}" type="pres">
      <dgm:prSet presAssocID="{055FE925-4AD1-4B32-8288-6F8906A537E8}" presName="accent_1" presStyleCnt="0"/>
      <dgm:spPr/>
    </dgm:pt>
    <dgm:pt modelId="{76F51075-685D-483A-9060-B083E0C069A7}" type="pres">
      <dgm:prSet presAssocID="{055FE925-4AD1-4B32-8288-6F8906A537E8}" presName="accentRepeatNode" presStyleLbl="solidFgAcc1" presStyleIdx="0" presStyleCnt="5"/>
      <dgm:spPr>
        <a:solidFill>
          <a:schemeClr val="accent4">
            <a:lumMod val="20000"/>
            <a:lumOff val="80000"/>
          </a:schemeClr>
        </a:solidFill>
      </dgm:spPr>
    </dgm:pt>
    <dgm:pt modelId="{FF04A57D-F6C3-4C0A-8EA8-7E17AC4668CA}" type="pres">
      <dgm:prSet presAssocID="{0BFF45EC-1338-46C1-9C25-4FC70773BC6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5D7535-E1D3-4D16-85D8-6D743B0CC03A}" type="pres">
      <dgm:prSet presAssocID="{0BFF45EC-1338-46C1-9C25-4FC70773BC63}" presName="accent_2" presStyleCnt="0"/>
      <dgm:spPr/>
    </dgm:pt>
    <dgm:pt modelId="{9F390B00-26E8-42C6-814A-8E8421170DA4}" type="pres">
      <dgm:prSet presAssocID="{0BFF45EC-1338-46C1-9C25-4FC70773BC63}" presName="accentRepeatNode" presStyleLbl="solidFgAcc1" presStyleIdx="1" presStyleCnt="5"/>
      <dgm:spPr>
        <a:solidFill>
          <a:schemeClr val="accent4">
            <a:lumMod val="40000"/>
            <a:lumOff val="60000"/>
          </a:schemeClr>
        </a:solidFill>
      </dgm:spPr>
    </dgm:pt>
    <dgm:pt modelId="{F423FC2C-B1D7-46D4-B229-46AD218F8665}" type="pres">
      <dgm:prSet presAssocID="{BEC1ADAA-F7AD-475B-859D-1FE632391C0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0DE1D-59F1-4A09-AA07-ED3E35CF2ED6}" type="pres">
      <dgm:prSet presAssocID="{BEC1ADAA-F7AD-475B-859D-1FE632391C00}" presName="accent_3" presStyleCnt="0"/>
      <dgm:spPr/>
    </dgm:pt>
    <dgm:pt modelId="{7B58D0BD-042E-4845-BDE6-B11BC6C63B77}" type="pres">
      <dgm:prSet presAssocID="{BEC1ADAA-F7AD-475B-859D-1FE632391C00}" presName="accentRepeatNode" presStyleLbl="solidFgAcc1" presStyleIdx="2" presStyleCnt="5"/>
      <dgm:spPr>
        <a:solidFill>
          <a:schemeClr val="tx2">
            <a:lumMod val="40000"/>
            <a:lumOff val="60000"/>
          </a:schemeClr>
        </a:solidFill>
      </dgm:spPr>
    </dgm:pt>
    <dgm:pt modelId="{182D6943-3E10-4D03-AA77-C52A11840BFC}" type="pres">
      <dgm:prSet presAssocID="{024BEDD8-B9AB-43AC-8037-C9FFC2E5338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9B395-D3C1-4ADA-8122-A65BED67D654}" type="pres">
      <dgm:prSet presAssocID="{024BEDD8-B9AB-43AC-8037-C9FFC2E5338D}" presName="accent_4" presStyleCnt="0"/>
      <dgm:spPr/>
    </dgm:pt>
    <dgm:pt modelId="{D4A99DA4-DC59-42C8-9E2D-2B7B3CD8BA7F}" type="pres">
      <dgm:prSet presAssocID="{024BEDD8-B9AB-43AC-8037-C9FFC2E5338D}" presName="accentRepeatNode" presStyleLbl="solidFgAcc1" presStyleIdx="3" presStyleCnt="5"/>
      <dgm:spPr>
        <a:solidFill>
          <a:schemeClr val="tx2">
            <a:lumMod val="20000"/>
            <a:lumOff val="80000"/>
          </a:schemeClr>
        </a:solidFill>
      </dgm:spPr>
    </dgm:pt>
    <dgm:pt modelId="{D9B97CF5-31E5-4D8B-B27E-7E0387791FCE}" type="pres">
      <dgm:prSet presAssocID="{7BCF410B-F829-4906-B64C-2C0C61FFD96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1A25DC-75E2-42E3-BC44-1C122E3DE776}" type="pres">
      <dgm:prSet presAssocID="{7BCF410B-F829-4906-B64C-2C0C61FFD96B}" presName="accent_5" presStyleCnt="0"/>
      <dgm:spPr/>
    </dgm:pt>
    <dgm:pt modelId="{51193F1D-E8E2-4E92-A325-662B95FD4A7F}" type="pres">
      <dgm:prSet presAssocID="{7BCF410B-F829-4906-B64C-2C0C61FFD96B}" presName="accentRepeatNode" presStyleLbl="solidFgAcc1" presStyleIdx="4" presStyleCnt="5"/>
      <dgm:spPr>
        <a:solidFill>
          <a:schemeClr val="accent5">
            <a:lumMod val="40000"/>
            <a:lumOff val="60000"/>
          </a:schemeClr>
        </a:solidFill>
      </dgm:spPr>
    </dgm:pt>
  </dgm:ptLst>
  <dgm:cxnLst>
    <dgm:cxn modelId="{AB00D621-441B-4DF0-A003-9F6DDCB82092}" type="presOf" srcId="{BEC1ADAA-F7AD-475B-859D-1FE632391C00}" destId="{F423FC2C-B1D7-46D4-B229-46AD218F8665}" srcOrd="0" destOrd="0" presId="urn:microsoft.com/office/officeart/2008/layout/VerticalCurvedList"/>
    <dgm:cxn modelId="{9E9A2DB5-4E62-46C8-BCB1-DD2022FDBD35}" srcId="{4158018A-860D-4C4B-9FBD-01241A73CACC}" destId="{055FE925-4AD1-4B32-8288-6F8906A537E8}" srcOrd="0" destOrd="0" parTransId="{8EA3E555-993A-4AD2-AE7E-A64B6398EA62}" sibTransId="{C7AE06CF-5149-4264-A53E-4F758D0EB62C}"/>
    <dgm:cxn modelId="{98770ACB-8EF9-44F0-9557-5F8DD7D634AF}" srcId="{4158018A-860D-4C4B-9FBD-01241A73CACC}" destId="{0BFF45EC-1338-46C1-9C25-4FC70773BC63}" srcOrd="1" destOrd="0" parTransId="{23B7557A-7075-4886-A619-3381748773C7}" sibTransId="{C94C9CD8-6616-44C6-8C1C-37FEAB8267C6}"/>
    <dgm:cxn modelId="{EB2A4865-761A-4CFC-AD79-A016D7AF7172}" type="presOf" srcId="{055FE925-4AD1-4B32-8288-6F8906A537E8}" destId="{AE9A20F0-7A32-406B-BB69-C3B261B40954}" srcOrd="0" destOrd="0" presId="urn:microsoft.com/office/officeart/2008/layout/VerticalCurvedList"/>
    <dgm:cxn modelId="{592A0E40-9401-48DC-9A35-9D0098680789}" type="presOf" srcId="{C7AE06CF-5149-4264-A53E-4F758D0EB62C}" destId="{BEADDF5A-0770-4BEE-B19E-BC849B2184D0}" srcOrd="0" destOrd="0" presId="urn:microsoft.com/office/officeart/2008/layout/VerticalCurvedList"/>
    <dgm:cxn modelId="{061C97A7-5EFF-4214-9B73-F08694D2BF9A}" type="presOf" srcId="{7BCF410B-F829-4906-B64C-2C0C61FFD96B}" destId="{D9B97CF5-31E5-4D8B-B27E-7E0387791FCE}" srcOrd="0" destOrd="0" presId="urn:microsoft.com/office/officeart/2008/layout/VerticalCurvedList"/>
    <dgm:cxn modelId="{DAB1DDA5-F7E8-4861-8450-ACC01D21B440}" type="presOf" srcId="{0BFF45EC-1338-46C1-9C25-4FC70773BC63}" destId="{FF04A57D-F6C3-4C0A-8EA8-7E17AC4668CA}" srcOrd="0" destOrd="0" presId="urn:microsoft.com/office/officeart/2008/layout/VerticalCurvedList"/>
    <dgm:cxn modelId="{EA670D87-05A2-4628-9BE0-99A80A7F855A}" srcId="{4158018A-860D-4C4B-9FBD-01241A73CACC}" destId="{024BEDD8-B9AB-43AC-8037-C9FFC2E5338D}" srcOrd="3" destOrd="0" parTransId="{0903E4F7-948F-4449-84E1-B5A37FE7CE7C}" sibTransId="{E417A8F3-7B1D-43EA-B858-9A2937109598}"/>
    <dgm:cxn modelId="{2ADDA0E8-0470-4860-891D-EC07F29108C5}" type="presOf" srcId="{4158018A-860D-4C4B-9FBD-01241A73CACC}" destId="{BBC24CE6-7D49-4CA6-AFB2-FDC67CF9E428}" srcOrd="0" destOrd="0" presId="urn:microsoft.com/office/officeart/2008/layout/VerticalCurvedList"/>
    <dgm:cxn modelId="{5FAC039B-FB2D-4E50-A93A-D26E07751FFC}" type="presOf" srcId="{024BEDD8-B9AB-43AC-8037-C9FFC2E5338D}" destId="{182D6943-3E10-4D03-AA77-C52A11840BFC}" srcOrd="0" destOrd="0" presId="urn:microsoft.com/office/officeart/2008/layout/VerticalCurvedList"/>
    <dgm:cxn modelId="{FF65CB12-A684-48C0-AABB-E17015CED247}" srcId="{4158018A-860D-4C4B-9FBD-01241A73CACC}" destId="{7BCF410B-F829-4906-B64C-2C0C61FFD96B}" srcOrd="4" destOrd="0" parTransId="{D91C218D-07EB-4DB5-BA43-7A360A38340E}" sibTransId="{2F395CBF-9A31-41A8-B7D1-8EAEA97E433E}"/>
    <dgm:cxn modelId="{46AE2644-0403-4900-945B-44E6A11BC222}" srcId="{4158018A-860D-4C4B-9FBD-01241A73CACC}" destId="{BEC1ADAA-F7AD-475B-859D-1FE632391C00}" srcOrd="2" destOrd="0" parTransId="{D3FEBB59-D206-4FE8-8162-20BE8127C618}" sibTransId="{5F6B86AD-A43B-4D16-BED6-AE88A3841A2D}"/>
    <dgm:cxn modelId="{41CE58C6-A742-4485-A444-1776321E76D0}" type="presParOf" srcId="{BBC24CE6-7D49-4CA6-AFB2-FDC67CF9E428}" destId="{284571D4-42BD-4E85-BF64-C95E3CC01085}" srcOrd="0" destOrd="0" presId="urn:microsoft.com/office/officeart/2008/layout/VerticalCurvedList"/>
    <dgm:cxn modelId="{4119893C-003F-49FC-88B1-01B5BADD8C68}" type="presParOf" srcId="{284571D4-42BD-4E85-BF64-C95E3CC01085}" destId="{71290210-623F-4EA8-863F-9F1BECDC62E7}" srcOrd="0" destOrd="0" presId="urn:microsoft.com/office/officeart/2008/layout/VerticalCurvedList"/>
    <dgm:cxn modelId="{AC43DBF3-DA08-467C-867C-FDCA0B4AE1CF}" type="presParOf" srcId="{71290210-623F-4EA8-863F-9F1BECDC62E7}" destId="{69BFB971-5344-405E-84FC-E3DACDADBA17}" srcOrd="0" destOrd="0" presId="urn:microsoft.com/office/officeart/2008/layout/VerticalCurvedList"/>
    <dgm:cxn modelId="{323BCDDB-DBE0-41BE-9E8F-2AAB5CE842AD}" type="presParOf" srcId="{71290210-623F-4EA8-863F-9F1BECDC62E7}" destId="{BEADDF5A-0770-4BEE-B19E-BC849B2184D0}" srcOrd="1" destOrd="0" presId="urn:microsoft.com/office/officeart/2008/layout/VerticalCurvedList"/>
    <dgm:cxn modelId="{1449D621-D690-4EC9-82DD-90F10B26152B}" type="presParOf" srcId="{71290210-623F-4EA8-863F-9F1BECDC62E7}" destId="{CB4FBE21-E3C8-413D-B835-749F26F2B3C6}" srcOrd="2" destOrd="0" presId="urn:microsoft.com/office/officeart/2008/layout/VerticalCurvedList"/>
    <dgm:cxn modelId="{79370D38-71B3-4F8A-A704-5CFBF6852F77}" type="presParOf" srcId="{71290210-623F-4EA8-863F-9F1BECDC62E7}" destId="{CFA361F5-9C3D-4C57-9D88-C7AB4B47D71B}" srcOrd="3" destOrd="0" presId="urn:microsoft.com/office/officeart/2008/layout/VerticalCurvedList"/>
    <dgm:cxn modelId="{A7FB583B-9FF1-4C6A-B571-1F234D53D345}" type="presParOf" srcId="{284571D4-42BD-4E85-BF64-C95E3CC01085}" destId="{AE9A20F0-7A32-406B-BB69-C3B261B40954}" srcOrd="1" destOrd="0" presId="urn:microsoft.com/office/officeart/2008/layout/VerticalCurvedList"/>
    <dgm:cxn modelId="{FBE643DB-8129-4FB2-AC8E-A7A7612C0EAA}" type="presParOf" srcId="{284571D4-42BD-4E85-BF64-C95E3CC01085}" destId="{B5A3A161-9056-4621-898F-170F5263AC28}" srcOrd="2" destOrd="0" presId="urn:microsoft.com/office/officeart/2008/layout/VerticalCurvedList"/>
    <dgm:cxn modelId="{463B7CD6-7FD0-4A97-8519-9F97B76CA60F}" type="presParOf" srcId="{B5A3A161-9056-4621-898F-170F5263AC28}" destId="{76F51075-685D-483A-9060-B083E0C069A7}" srcOrd="0" destOrd="0" presId="urn:microsoft.com/office/officeart/2008/layout/VerticalCurvedList"/>
    <dgm:cxn modelId="{315BEF68-EE5C-4EC1-88AF-228E12369218}" type="presParOf" srcId="{284571D4-42BD-4E85-BF64-C95E3CC01085}" destId="{FF04A57D-F6C3-4C0A-8EA8-7E17AC4668CA}" srcOrd="3" destOrd="0" presId="urn:microsoft.com/office/officeart/2008/layout/VerticalCurvedList"/>
    <dgm:cxn modelId="{CE94CF0C-9DBB-42B0-89F8-69DDAD27D154}" type="presParOf" srcId="{284571D4-42BD-4E85-BF64-C95E3CC01085}" destId="{9E5D7535-E1D3-4D16-85D8-6D743B0CC03A}" srcOrd="4" destOrd="0" presId="urn:microsoft.com/office/officeart/2008/layout/VerticalCurvedList"/>
    <dgm:cxn modelId="{501FA192-8C36-4F97-BD31-38BE6C3ED47B}" type="presParOf" srcId="{9E5D7535-E1D3-4D16-85D8-6D743B0CC03A}" destId="{9F390B00-26E8-42C6-814A-8E8421170DA4}" srcOrd="0" destOrd="0" presId="urn:microsoft.com/office/officeart/2008/layout/VerticalCurvedList"/>
    <dgm:cxn modelId="{A699F5F2-5684-4345-B6BB-B99CBDA46196}" type="presParOf" srcId="{284571D4-42BD-4E85-BF64-C95E3CC01085}" destId="{F423FC2C-B1D7-46D4-B229-46AD218F8665}" srcOrd="5" destOrd="0" presId="urn:microsoft.com/office/officeart/2008/layout/VerticalCurvedList"/>
    <dgm:cxn modelId="{D3EBED2F-2FBE-408B-9FBA-4EBD89F307C3}" type="presParOf" srcId="{284571D4-42BD-4E85-BF64-C95E3CC01085}" destId="{C6A0DE1D-59F1-4A09-AA07-ED3E35CF2ED6}" srcOrd="6" destOrd="0" presId="urn:microsoft.com/office/officeart/2008/layout/VerticalCurvedList"/>
    <dgm:cxn modelId="{398D98E8-01D0-4402-A7F0-9A4ED976037F}" type="presParOf" srcId="{C6A0DE1D-59F1-4A09-AA07-ED3E35CF2ED6}" destId="{7B58D0BD-042E-4845-BDE6-B11BC6C63B77}" srcOrd="0" destOrd="0" presId="urn:microsoft.com/office/officeart/2008/layout/VerticalCurvedList"/>
    <dgm:cxn modelId="{E1546E96-52D5-4801-A83D-70827DAC8FCF}" type="presParOf" srcId="{284571D4-42BD-4E85-BF64-C95E3CC01085}" destId="{182D6943-3E10-4D03-AA77-C52A11840BFC}" srcOrd="7" destOrd="0" presId="urn:microsoft.com/office/officeart/2008/layout/VerticalCurvedList"/>
    <dgm:cxn modelId="{F1BD5482-43B5-4F91-9813-73F2081236AC}" type="presParOf" srcId="{284571D4-42BD-4E85-BF64-C95E3CC01085}" destId="{0549B395-D3C1-4ADA-8122-A65BED67D654}" srcOrd="8" destOrd="0" presId="urn:microsoft.com/office/officeart/2008/layout/VerticalCurvedList"/>
    <dgm:cxn modelId="{B66DEB98-D096-470D-83D3-0DD7BA88EEF6}" type="presParOf" srcId="{0549B395-D3C1-4ADA-8122-A65BED67D654}" destId="{D4A99DA4-DC59-42C8-9E2D-2B7B3CD8BA7F}" srcOrd="0" destOrd="0" presId="urn:microsoft.com/office/officeart/2008/layout/VerticalCurvedList"/>
    <dgm:cxn modelId="{D665B9E1-1D81-4511-AC07-301EA471F852}" type="presParOf" srcId="{284571D4-42BD-4E85-BF64-C95E3CC01085}" destId="{D9B97CF5-31E5-4D8B-B27E-7E0387791FCE}" srcOrd="9" destOrd="0" presId="urn:microsoft.com/office/officeart/2008/layout/VerticalCurvedList"/>
    <dgm:cxn modelId="{7EDE6735-6581-48E5-B8DD-0A1B0931980F}" type="presParOf" srcId="{284571D4-42BD-4E85-BF64-C95E3CC01085}" destId="{E01A25DC-75E2-42E3-BC44-1C122E3DE776}" srcOrd="10" destOrd="0" presId="urn:microsoft.com/office/officeart/2008/layout/VerticalCurvedList"/>
    <dgm:cxn modelId="{596C1DBE-CBB7-43EE-A444-D8B17A14DFD7}" type="presParOf" srcId="{E01A25DC-75E2-42E3-BC44-1C122E3DE776}" destId="{51193F1D-E8E2-4E92-A325-662B95FD4A7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EEB932-659D-4ADD-9052-A11E67E01C62}" type="doc">
      <dgm:prSet loTypeId="urn:microsoft.com/office/officeart/2005/8/layout/hProcess9" loCatId="process" qsTypeId="urn:microsoft.com/office/officeart/2005/8/quickstyle/3d2" qsCatId="3D" csTypeId="urn:microsoft.com/office/officeart/2005/8/colors/colorful4" csCatId="colorful" phldr="1"/>
      <dgm:spPr/>
    </dgm:pt>
    <dgm:pt modelId="{CECA61F9-1A14-46F0-BC2A-6B09682C52AD}">
      <dgm:prSet phldrT="[Текст]"/>
      <dgm:spPr>
        <a:gradFill rotWithShape="0">
          <a:gsLst>
            <a:gs pos="0">
              <a:srgbClr val="6018A8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Создание антикризисного штаба при главе МО</a:t>
          </a:r>
          <a:endParaRPr lang="ru-RU" dirty="0"/>
        </a:p>
      </dgm:t>
    </dgm:pt>
    <dgm:pt modelId="{9DAA15F6-9BF6-4426-8868-1E2496F6F3CA}" type="parTrans" cxnId="{CB0B52ED-DFD3-41E5-86E8-598046942D63}">
      <dgm:prSet/>
      <dgm:spPr/>
      <dgm:t>
        <a:bodyPr/>
        <a:lstStyle/>
        <a:p>
          <a:endParaRPr lang="ru-RU"/>
        </a:p>
      </dgm:t>
    </dgm:pt>
    <dgm:pt modelId="{7ECCC086-6DE7-4427-9BA5-F8117F2C4F1D}" type="sibTrans" cxnId="{CB0B52ED-DFD3-41E5-86E8-598046942D63}">
      <dgm:prSet/>
      <dgm:spPr/>
      <dgm:t>
        <a:bodyPr/>
        <a:lstStyle/>
        <a:p>
          <a:endParaRPr lang="ru-RU"/>
        </a:p>
      </dgm:t>
    </dgm:pt>
    <dgm:pt modelId="{B3DF8322-7026-4497-AA58-5557B904709A}">
      <dgm:prSet phldrT="[Текст]"/>
      <dgm:spPr>
        <a:gradFill rotWithShape="0">
          <a:gsLst>
            <a:gs pos="0">
              <a:srgbClr val="000099"/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Определение направлений и мероприятий </a:t>
          </a:r>
          <a:endParaRPr lang="ru-RU" dirty="0"/>
        </a:p>
      </dgm:t>
    </dgm:pt>
    <dgm:pt modelId="{3DB7E8EB-2902-4CE1-91C2-A19D456A7CD1}" type="parTrans" cxnId="{38F91D37-2735-4816-94C3-300746DAE911}">
      <dgm:prSet/>
      <dgm:spPr/>
      <dgm:t>
        <a:bodyPr/>
        <a:lstStyle/>
        <a:p>
          <a:endParaRPr lang="ru-RU"/>
        </a:p>
      </dgm:t>
    </dgm:pt>
    <dgm:pt modelId="{08FE87D1-DA38-4A35-9B3E-F9B58AAF1A27}" type="sibTrans" cxnId="{38F91D37-2735-4816-94C3-300746DAE911}">
      <dgm:prSet/>
      <dgm:spPr/>
      <dgm:t>
        <a:bodyPr/>
        <a:lstStyle/>
        <a:p>
          <a:endParaRPr lang="ru-RU"/>
        </a:p>
      </dgm:t>
    </dgm:pt>
    <dgm:pt modelId="{594E08B1-D93D-4134-BEB2-8554230D23F7}">
      <dgm:prSet phldrT="[Текст]"/>
      <dgm:spPr>
        <a:gradFill rotWithShape="0">
          <a:gsLst>
            <a:gs pos="0">
              <a:srgbClr val="008EB0"/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Ежемесячный контроль исполнения</a:t>
          </a:r>
          <a:endParaRPr lang="ru-RU" dirty="0"/>
        </a:p>
      </dgm:t>
    </dgm:pt>
    <dgm:pt modelId="{FEA99E4F-96AE-4B3B-AF3E-D7C01998D530}" type="parTrans" cxnId="{8845E5A1-F12F-4F6F-A5E9-7408569C08EE}">
      <dgm:prSet/>
      <dgm:spPr/>
      <dgm:t>
        <a:bodyPr/>
        <a:lstStyle/>
        <a:p>
          <a:endParaRPr lang="ru-RU"/>
        </a:p>
      </dgm:t>
    </dgm:pt>
    <dgm:pt modelId="{674DC6C0-40B9-4708-A38A-8EAD72456ED8}" type="sibTrans" cxnId="{8845E5A1-F12F-4F6F-A5E9-7408569C08EE}">
      <dgm:prSet/>
      <dgm:spPr/>
      <dgm:t>
        <a:bodyPr/>
        <a:lstStyle/>
        <a:p>
          <a:endParaRPr lang="ru-RU"/>
        </a:p>
      </dgm:t>
    </dgm:pt>
    <dgm:pt modelId="{E87D9B07-05DF-41AE-9CF5-B33578F90160}" type="pres">
      <dgm:prSet presAssocID="{FDEEB932-659D-4ADD-9052-A11E67E01C62}" presName="CompostProcess" presStyleCnt="0">
        <dgm:presLayoutVars>
          <dgm:dir/>
          <dgm:resizeHandles val="exact"/>
        </dgm:presLayoutVars>
      </dgm:prSet>
      <dgm:spPr/>
    </dgm:pt>
    <dgm:pt modelId="{F4F72672-9F2F-449D-8B46-64FAFECFC776}" type="pres">
      <dgm:prSet presAssocID="{FDEEB932-659D-4ADD-9052-A11E67E01C62}" presName="arrow" presStyleLbl="bgShp" presStyleIdx="0" presStyleCnt="1"/>
      <dgm:spPr/>
    </dgm:pt>
    <dgm:pt modelId="{8C7FD062-F3BE-4399-AE7C-365B0D6866B6}" type="pres">
      <dgm:prSet presAssocID="{FDEEB932-659D-4ADD-9052-A11E67E01C62}" presName="linearProcess" presStyleCnt="0"/>
      <dgm:spPr/>
    </dgm:pt>
    <dgm:pt modelId="{5BD5833C-0AB2-48E5-875E-F5E682859D94}" type="pres">
      <dgm:prSet presAssocID="{CECA61F9-1A14-46F0-BC2A-6B09682C52AD}" presName="textNode" presStyleLbl="node1" presStyleIdx="0" presStyleCnt="3" custScaleX="110470" custLinFactX="124" custLinFactNeighborX="100000" custLinFactNeighborY="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A31226-ABBE-4C60-A3DC-3D23621A2DB3}" type="pres">
      <dgm:prSet presAssocID="{7ECCC086-6DE7-4427-9BA5-F8117F2C4F1D}" presName="sibTrans" presStyleCnt="0"/>
      <dgm:spPr/>
    </dgm:pt>
    <dgm:pt modelId="{BFA480E7-F6D3-4813-A175-3B85BE731A7B}" type="pres">
      <dgm:prSet presAssocID="{B3DF8322-7026-4497-AA58-5557B904709A}" presName="textNode" presStyleLbl="node1" presStyleIdx="1" presStyleCnt="3" custScaleX="107223" custLinFactNeighborX="50870" custLinFactNeighborY="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B97D9-BC8D-4BB4-8CF1-458ED73F8C09}" type="pres">
      <dgm:prSet presAssocID="{08FE87D1-DA38-4A35-9B3E-F9B58AAF1A27}" presName="sibTrans" presStyleCnt="0"/>
      <dgm:spPr/>
    </dgm:pt>
    <dgm:pt modelId="{92EFF893-7FB6-4C22-A341-AC7C87389135}" type="pres">
      <dgm:prSet presAssocID="{594E08B1-D93D-4134-BEB2-8554230D23F7}" presName="textNode" presStyleLbl="node1" presStyleIdx="2" presStyleCnt="3" custLinFactNeighborX="74267" custLinFactNeighborY="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F91D37-2735-4816-94C3-300746DAE911}" srcId="{FDEEB932-659D-4ADD-9052-A11E67E01C62}" destId="{B3DF8322-7026-4497-AA58-5557B904709A}" srcOrd="1" destOrd="0" parTransId="{3DB7E8EB-2902-4CE1-91C2-A19D456A7CD1}" sibTransId="{08FE87D1-DA38-4A35-9B3E-F9B58AAF1A27}"/>
    <dgm:cxn modelId="{CAA42BAC-D260-42CB-B965-0F796B575D93}" type="presOf" srcId="{CECA61F9-1A14-46F0-BC2A-6B09682C52AD}" destId="{5BD5833C-0AB2-48E5-875E-F5E682859D94}" srcOrd="0" destOrd="0" presId="urn:microsoft.com/office/officeart/2005/8/layout/hProcess9"/>
    <dgm:cxn modelId="{6633D897-0132-49B9-89D5-B3EEF75D8E9E}" type="presOf" srcId="{B3DF8322-7026-4497-AA58-5557B904709A}" destId="{BFA480E7-F6D3-4813-A175-3B85BE731A7B}" srcOrd="0" destOrd="0" presId="urn:microsoft.com/office/officeart/2005/8/layout/hProcess9"/>
    <dgm:cxn modelId="{8845E5A1-F12F-4F6F-A5E9-7408569C08EE}" srcId="{FDEEB932-659D-4ADD-9052-A11E67E01C62}" destId="{594E08B1-D93D-4134-BEB2-8554230D23F7}" srcOrd="2" destOrd="0" parTransId="{FEA99E4F-96AE-4B3B-AF3E-D7C01998D530}" sibTransId="{674DC6C0-40B9-4708-A38A-8EAD72456ED8}"/>
    <dgm:cxn modelId="{CB0B52ED-DFD3-41E5-86E8-598046942D63}" srcId="{FDEEB932-659D-4ADD-9052-A11E67E01C62}" destId="{CECA61F9-1A14-46F0-BC2A-6B09682C52AD}" srcOrd="0" destOrd="0" parTransId="{9DAA15F6-9BF6-4426-8868-1E2496F6F3CA}" sibTransId="{7ECCC086-6DE7-4427-9BA5-F8117F2C4F1D}"/>
    <dgm:cxn modelId="{87B1A303-DC53-4FED-9B74-84C17723746B}" type="presOf" srcId="{FDEEB932-659D-4ADD-9052-A11E67E01C62}" destId="{E87D9B07-05DF-41AE-9CF5-B33578F90160}" srcOrd="0" destOrd="0" presId="urn:microsoft.com/office/officeart/2005/8/layout/hProcess9"/>
    <dgm:cxn modelId="{0BE2515F-0B33-49B7-ADB9-DFF1896024E9}" type="presOf" srcId="{594E08B1-D93D-4134-BEB2-8554230D23F7}" destId="{92EFF893-7FB6-4C22-A341-AC7C87389135}" srcOrd="0" destOrd="0" presId="urn:microsoft.com/office/officeart/2005/8/layout/hProcess9"/>
    <dgm:cxn modelId="{BD1EF0EC-D034-46DB-A43B-F590761A9729}" type="presParOf" srcId="{E87D9B07-05DF-41AE-9CF5-B33578F90160}" destId="{F4F72672-9F2F-449D-8B46-64FAFECFC776}" srcOrd="0" destOrd="0" presId="urn:microsoft.com/office/officeart/2005/8/layout/hProcess9"/>
    <dgm:cxn modelId="{E517E5CD-8315-4877-8453-76E81209D788}" type="presParOf" srcId="{E87D9B07-05DF-41AE-9CF5-B33578F90160}" destId="{8C7FD062-F3BE-4399-AE7C-365B0D6866B6}" srcOrd="1" destOrd="0" presId="urn:microsoft.com/office/officeart/2005/8/layout/hProcess9"/>
    <dgm:cxn modelId="{4ED1D9C6-E1D8-4A3A-8982-FBFBC4C2EC5B}" type="presParOf" srcId="{8C7FD062-F3BE-4399-AE7C-365B0D6866B6}" destId="{5BD5833C-0AB2-48E5-875E-F5E682859D94}" srcOrd="0" destOrd="0" presId="urn:microsoft.com/office/officeart/2005/8/layout/hProcess9"/>
    <dgm:cxn modelId="{71B5E47E-BD17-4362-9C73-D93B7AB19B50}" type="presParOf" srcId="{8C7FD062-F3BE-4399-AE7C-365B0D6866B6}" destId="{57A31226-ABBE-4C60-A3DC-3D23621A2DB3}" srcOrd="1" destOrd="0" presId="urn:microsoft.com/office/officeart/2005/8/layout/hProcess9"/>
    <dgm:cxn modelId="{D5867D66-5FA1-4AFE-9DF5-808F3E3688CD}" type="presParOf" srcId="{8C7FD062-F3BE-4399-AE7C-365B0D6866B6}" destId="{BFA480E7-F6D3-4813-A175-3B85BE731A7B}" srcOrd="2" destOrd="0" presId="urn:microsoft.com/office/officeart/2005/8/layout/hProcess9"/>
    <dgm:cxn modelId="{AC9BA22A-EE16-43EB-97D8-6FDAB0ABAE2C}" type="presParOf" srcId="{8C7FD062-F3BE-4399-AE7C-365B0D6866B6}" destId="{C32B97D9-BC8D-4BB4-8CF1-458ED73F8C09}" srcOrd="3" destOrd="0" presId="urn:microsoft.com/office/officeart/2005/8/layout/hProcess9"/>
    <dgm:cxn modelId="{2FFB1B66-60B0-4336-B26C-785E19E8CEC4}" type="presParOf" srcId="{8C7FD062-F3BE-4399-AE7C-365B0D6866B6}" destId="{92EFF893-7FB6-4C22-A341-AC7C8738913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0F6D19-12B6-4E38-AEC5-10B3ED012531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02798A6-5AE2-4F6F-9CF4-81152591853F}">
      <dgm:prSet phldrT="[Текст]"/>
      <dgm:spPr>
        <a:gradFill rotWithShape="0">
          <a:gsLst>
            <a:gs pos="0">
              <a:srgbClr val="66822E"/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Актуализированная стратегия (решение Совета МО Белореченский район от 27.07.2012 № 464)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16154E-5908-43E1-999A-897D560E6E50}" type="parTrans" cxnId="{40C4349B-4B41-44E3-9BF2-0983DDB70EA0}">
      <dgm:prSet/>
      <dgm:spPr/>
      <dgm:t>
        <a:bodyPr/>
        <a:lstStyle/>
        <a:p>
          <a:endParaRPr lang="ru-RU"/>
        </a:p>
      </dgm:t>
    </dgm:pt>
    <dgm:pt modelId="{B535F790-CB6E-445B-84A9-0660C2CABC5F}" type="sibTrans" cxnId="{40C4349B-4B41-44E3-9BF2-0983DDB70EA0}">
      <dgm:prSet/>
      <dgm:spPr/>
      <dgm:t>
        <a:bodyPr/>
        <a:lstStyle/>
        <a:p>
          <a:endParaRPr lang="ru-RU"/>
        </a:p>
      </dgm:t>
    </dgm:pt>
    <dgm:pt modelId="{BC45215B-D4D6-4E80-968A-FF9C519989A1}">
      <dgm:prSet phldrT="[Текст]"/>
      <dgm:spPr>
        <a:gradFill rotWithShape="0">
          <a:gsLst>
            <a:gs pos="0">
              <a:srgbClr val="6018A8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Программа СЭР МО Белореченский район на 2013-2017 годы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4BB66D-8187-4BD7-8ED0-7E32E9336165}" type="parTrans" cxnId="{453E5691-607D-45CF-ACA6-9E34BC944E40}">
      <dgm:prSet/>
      <dgm:spPr/>
      <dgm:t>
        <a:bodyPr/>
        <a:lstStyle/>
        <a:p>
          <a:endParaRPr lang="ru-RU"/>
        </a:p>
      </dgm:t>
    </dgm:pt>
    <dgm:pt modelId="{1DEA2932-B173-42A5-879E-9DCEEAE1B4BB}" type="sibTrans" cxnId="{453E5691-607D-45CF-ACA6-9E34BC944E40}">
      <dgm:prSet/>
      <dgm:spPr/>
      <dgm:t>
        <a:bodyPr/>
        <a:lstStyle/>
        <a:p>
          <a:endParaRPr lang="ru-RU"/>
        </a:p>
      </dgm:t>
    </dgm:pt>
    <dgm:pt modelId="{2DB16CE0-A36A-474B-AD20-61FAF84A0361}">
      <dgm:prSet phldrT="[Текст]"/>
      <dgm:spPr>
        <a:gradFill rotWithShape="0">
          <a:gsLst>
            <a:gs pos="0">
              <a:srgbClr val="000099"/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Прогнозы Сэр и индикативный план на 2013-2017 годы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3D2193-6F32-4327-B587-D76C9554CFA1}" type="parTrans" cxnId="{E547B9DA-423B-4968-9F98-E3EEF54FD737}">
      <dgm:prSet/>
      <dgm:spPr/>
      <dgm:t>
        <a:bodyPr/>
        <a:lstStyle/>
        <a:p>
          <a:endParaRPr lang="ru-RU"/>
        </a:p>
      </dgm:t>
    </dgm:pt>
    <dgm:pt modelId="{2EA3DCE3-2914-41D0-BB26-D25745CC08B1}" type="sibTrans" cxnId="{E547B9DA-423B-4968-9F98-E3EEF54FD737}">
      <dgm:prSet/>
      <dgm:spPr/>
      <dgm:t>
        <a:bodyPr/>
        <a:lstStyle/>
        <a:p>
          <a:endParaRPr lang="ru-RU"/>
        </a:p>
      </dgm:t>
    </dgm:pt>
    <dgm:pt modelId="{5499F560-3702-420D-835C-43054EB918B1}">
      <dgm:prSet/>
      <dgm:spPr>
        <a:gradFill rotWithShape="0">
          <a:gsLst>
            <a:gs pos="0">
              <a:srgbClr val="0070C0"/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Индикативные планы поселений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F7291D-0639-4643-A458-F27E3694383A}" type="parTrans" cxnId="{E660E185-A9AA-4F2B-B3D1-0EE75EC03A78}">
      <dgm:prSet/>
      <dgm:spPr/>
      <dgm:t>
        <a:bodyPr/>
        <a:lstStyle/>
        <a:p>
          <a:endParaRPr lang="ru-RU"/>
        </a:p>
      </dgm:t>
    </dgm:pt>
    <dgm:pt modelId="{42D85E92-D7DE-4DD5-9398-4AC892D9B715}" type="sibTrans" cxnId="{E660E185-A9AA-4F2B-B3D1-0EE75EC03A78}">
      <dgm:prSet/>
      <dgm:spPr/>
      <dgm:t>
        <a:bodyPr/>
        <a:lstStyle/>
        <a:p>
          <a:endParaRPr lang="ru-RU"/>
        </a:p>
      </dgm:t>
    </dgm:pt>
    <dgm:pt modelId="{F060C0CA-0F97-4D79-BC03-E607C2025892}">
      <dgm:prSet/>
      <dgm:spPr>
        <a:gradFill rotWithShape="0">
          <a:gsLst>
            <a:gs pos="0">
              <a:srgbClr val="00B0F0"/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Пошаговый план развития до 2014 года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A042E9-E712-4050-B42F-EC4760E1501B}" type="parTrans" cxnId="{CD4EDAD2-4E46-4465-A395-7F34AF6EF689}">
      <dgm:prSet/>
      <dgm:spPr/>
      <dgm:t>
        <a:bodyPr/>
        <a:lstStyle/>
        <a:p>
          <a:endParaRPr lang="ru-RU"/>
        </a:p>
      </dgm:t>
    </dgm:pt>
    <dgm:pt modelId="{C0043EA7-C99E-4EA2-9590-CF9F0AD5E81D}" type="sibTrans" cxnId="{CD4EDAD2-4E46-4465-A395-7F34AF6EF689}">
      <dgm:prSet/>
      <dgm:spPr/>
      <dgm:t>
        <a:bodyPr/>
        <a:lstStyle/>
        <a:p>
          <a:endParaRPr lang="ru-RU"/>
        </a:p>
      </dgm:t>
    </dgm:pt>
    <dgm:pt modelId="{55133F9A-364D-4065-9610-527BC01DBCDA}" type="pres">
      <dgm:prSet presAssocID="{E20F6D19-12B6-4E38-AEC5-10B3ED01253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59E1DD4-74AC-4149-B6BE-7B2C3449630F}" type="pres">
      <dgm:prSet presAssocID="{302798A6-5AE2-4F6F-9CF4-81152591853F}" presName="root" presStyleCnt="0">
        <dgm:presLayoutVars>
          <dgm:chMax/>
          <dgm:chPref val="4"/>
        </dgm:presLayoutVars>
      </dgm:prSet>
      <dgm:spPr/>
    </dgm:pt>
    <dgm:pt modelId="{CD09B138-54F9-4AB6-9467-8FB26754541E}" type="pres">
      <dgm:prSet presAssocID="{302798A6-5AE2-4F6F-9CF4-81152591853F}" presName="rootComposite" presStyleCnt="0">
        <dgm:presLayoutVars/>
      </dgm:prSet>
      <dgm:spPr/>
    </dgm:pt>
    <dgm:pt modelId="{1342CF85-0C47-48E1-BD76-F908A8D9015B}" type="pres">
      <dgm:prSet presAssocID="{302798A6-5AE2-4F6F-9CF4-81152591853F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EB518882-6177-4093-B093-F2669B33CDCA}" type="pres">
      <dgm:prSet presAssocID="{302798A6-5AE2-4F6F-9CF4-81152591853F}" presName="childShape" presStyleCnt="0">
        <dgm:presLayoutVars>
          <dgm:chMax val="0"/>
          <dgm:chPref val="0"/>
        </dgm:presLayoutVars>
      </dgm:prSet>
      <dgm:spPr/>
    </dgm:pt>
    <dgm:pt modelId="{56E1CA70-ECC1-4B54-9D69-2A56096AD82B}" type="pres">
      <dgm:prSet presAssocID="{BC45215B-D4D6-4E80-968A-FF9C519989A1}" presName="childComposite" presStyleCnt="0">
        <dgm:presLayoutVars>
          <dgm:chMax val="0"/>
          <dgm:chPref val="0"/>
        </dgm:presLayoutVars>
      </dgm:prSet>
      <dgm:spPr/>
    </dgm:pt>
    <dgm:pt modelId="{8B0D3B11-6955-42BB-A71E-BC7E3E82958D}" type="pres">
      <dgm:prSet presAssocID="{BC45215B-D4D6-4E80-968A-FF9C519989A1}" presName="Image" presStyleLbl="node1" presStyleIdx="0" presStyleCnt="4" custLinFactNeighborX="-12326" custLinFactNeighborY="-898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E43B784F-6098-49EF-BE05-616F28F809DE}" type="pres">
      <dgm:prSet presAssocID="{BC45215B-D4D6-4E80-968A-FF9C519989A1}" presName="childText" presStyleLbl="lnNode1" presStyleIdx="0" presStyleCnt="4" custLinFactNeighborX="-574" custLinFactNeighborY="-89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4428DC-56CC-446E-A08E-F2E54DB40C1D}" type="pres">
      <dgm:prSet presAssocID="{2DB16CE0-A36A-474B-AD20-61FAF84A0361}" presName="childComposite" presStyleCnt="0">
        <dgm:presLayoutVars>
          <dgm:chMax val="0"/>
          <dgm:chPref val="0"/>
        </dgm:presLayoutVars>
      </dgm:prSet>
      <dgm:spPr/>
    </dgm:pt>
    <dgm:pt modelId="{F8869D49-B59F-43BA-A2CE-8A410E3410CD}" type="pres">
      <dgm:prSet presAssocID="{2DB16CE0-A36A-474B-AD20-61FAF84A0361}" presName="Image" presStyleLbl="node1" presStyleIdx="1" presStyleCnt="4" custLinFactNeighborX="-12326" custLinFactNeighborY="-1351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E3385E04-83AC-4176-B107-C099A5D336E1}" type="pres">
      <dgm:prSet presAssocID="{2DB16CE0-A36A-474B-AD20-61FAF84A0361}" presName="childText" presStyleLbl="lnNode1" presStyleIdx="1" presStyleCnt="4" custLinFactNeighborX="-574" custLinFactNeighborY="-119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E1446-A4DF-4370-9D5F-9BB2003CC7F6}" type="pres">
      <dgm:prSet presAssocID="{5499F560-3702-420D-835C-43054EB918B1}" presName="childComposite" presStyleCnt="0">
        <dgm:presLayoutVars>
          <dgm:chMax val="0"/>
          <dgm:chPref val="0"/>
        </dgm:presLayoutVars>
      </dgm:prSet>
      <dgm:spPr/>
    </dgm:pt>
    <dgm:pt modelId="{AD9BFD7B-E7CD-404B-B0D4-38DA465C0DB4}" type="pres">
      <dgm:prSet presAssocID="{5499F560-3702-420D-835C-43054EB918B1}" presName="Image" presStyleLbl="node1" presStyleIdx="2" presStyleCnt="4" custLinFactNeighborX="-12326" custLinFactNeighborY="-1805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6ED748B-527B-42BB-AB27-557A52BF1B17}" type="pres">
      <dgm:prSet presAssocID="{5499F560-3702-420D-835C-43054EB918B1}" presName="childText" presStyleLbl="lnNode1" presStyleIdx="2" presStyleCnt="4" custLinFactNeighborX="-574" custLinFactNeighborY="-1805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9711B-A536-4B50-A523-64358C6D8DB0}" type="pres">
      <dgm:prSet presAssocID="{F060C0CA-0F97-4D79-BC03-E607C2025892}" presName="childComposite" presStyleCnt="0">
        <dgm:presLayoutVars>
          <dgm:chMax val="0"/>
          <dgm:chPref val="0"/>
        </dgm:presLayoutVars>
      </dgm:prSet>
      <dgm:spPr/>
    </dgm:pt>
    <dgm:pt modelId="{BE5B9D57-7508-441E-BD8A-AEF1CA9AB022}" type="pres">
      <dgm:prSet presAssocID="{F060C0CA-0F97-4D79-BC03-E607C2025892}" presName="Image" presStyleLbl="node1" presStyleIdx="3" presStyleCnt="4" custLinFactNeighborX="-12326" custLinFactNeighborY="-2258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184F18C1-3289-47EC-A6CE-5EC33EDF8254}" type="pres">
      <dgm:prSet presAssocID="{F060C0CA-0F97-4D79-BC03-E607C2025892}" presName="childText" presStyleLbl="lnNode1" presStyleIdx="3" presStyleCnt="4" custLinFactNeighborX="-574" custLinFactNeighborY="-225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69EC8D-0EDA-4240-9BF8-19B358E3175D}" type="presOf" srcId="{F060C0CA-0F97-4D79-BC03-E607C2025892}" destId="{184F18C1-3289-47EC-A6CE-5EC33EDF8254}" srcOrd="0" destOrd="0" presId="urn:microsoft.com/office/officeart/2008/layout/PictureAccentList"/>
    <dgm:cxn modelId="{B4688760-F5BA-4CA2-A846-CCB0BB25E4F6}" type="presOf" srcId="{5499F560-3702-420D-835C-43054EB918B1}" destId="{06ED748B-527B-42BB-AB27-557A52BF1B17}" srcOrd="0" destOrd="0" presId="urn:microsoft.com/office/officeart/2008/layout/PictureAccentList"/>
    <dgm:cxn modelId="{453E5691-607D-45CF-ACA6-9E34BC944E40}" srcId="{302798A6-5AE2-4F6F-9CF4-81152591853F}" destId="{BC45215B-D4D6-4E80-968A-FF9C519989A1}" srcOrd="0" destOrd="0" parTransId="{834BB66D-8187-4BD7-8ED0-7E32E9336165}" sibTransId="{1DEA2932-B173-42A5-879E-9DCEEAE1B4BB}"/>
    <dgm:cxn modelId="{F0CC94D7-F8E5-4764-8D27-54D35275CDB7}" type="presOf" srcId="{E20F6D19-12B6-4E38-AEC5-10B3ED012531}" destId="{55133F9A-364D-4065-9610-527BC01DBCDA}" srcOrd="0" destOrd="0" presId="urn:microsoft.com/office/officeart/2008/layout/PictureAccentList"/>
    <dgm:cxn modelId="{E547B9DA-423B-4968-9F98-E3EEF54FD737}" srcId="{302798A6-5AE2-4F6F-9CF4-81152591853F}" destId="{2DB16CE0-A36A-474B-AD20-61FAF84A0361}" srcOrd="1" destOrd="0" parTransId="{783D2193-6F32-4327-B587-D76C9554CFA1}" sibTransId="{2EA3DCE3-2914-41D0-BB26-D25745CC08B1}"/>
    <dgm:cxn modelId="{C5133E60-5F29-44FA-83B2-8C87D8AA6488}" type="presOf" srcId="{2DB16CE0-A36A-474B-AD20-61FAF84A0361}" destId="{E3385E04-83AC-4176-B107-C099A5D336E1}" srcOrd="0" destOrd="0" presId="urn:microsoft.com/office/officeart/2008/layout/PictureAccentList"/>
    <dgm:cxn modelId="{40C4349B-4B41-44E3-9BF2-0983DDB70EA0}" srcId="{E20F6D19-12B6-4E38-AEC5-10B3ED012531}" destId="{302798A6-5AE2-4F6F-9CF4-81152591853F}" srcOrd="0" destOrd="0" parTransId="{9216154E-5908-43E1-999A-897D560E6E50}" sibTransId="{B535F790-CB6E-445B-84A9-0660C2CABC5F}"/>
    <dgm:cxn modelId="{CBDBDA30-7AF1-4C9A-AC19-A32AB321C4B0}" type="presOf" srcId="{BC45215B-D4D6-4E80-968A-FF9C519989A1}" destId="{E43B784F-6098-49EF-BE05-616F28F809DE}" srcOrd="0" destOrd="0" presId="urn:microsoft.com/office/officeart/2008/layout/PictureAccentList"/>
    <dgm:cxn modelId="{E660E185-A9AA-4F2B-B3D1-0EE75EC03A78}" srcId="{302798A6-5AE2-4F6F-9CF4-81152591853F}" destId="{5499F560-3702-420D-835C-43054EB918B1}" srcOrd="2" destOrd="0" parTransId="{EAF7291D-0639-4643-A458-F27E3694383A}" sibTransId="{42D85E92-D7DE-4DD5-9398-4AC892D9B715}"/>
    <dgm:cxn modelId="{CD4EDAD2-4E46-4465-A395-7F34AF6EF689}" srcId="{302798A6-5AE2-4F6F-9CF4-81152591853F}" destId="{F060C0CA-0F97-4D79-BC03-E607C2025892}" srcOrd="3" destOrd="0" parTransId="{5DA042E9-E712-4050-B42F-EC4760E1501B}" sibTransId="{C0043EA7-C99E-4EA2-9590-CF9F0AD5E81D}"/>
    <dgm:cxn modelId="{B6E8102B-AE1C-45CC-BFFD-92274C173A99}" type="presOf" srcId="{302798A6-5AE2-4F6F-9CF4-81152591853F}" destId="{1342CF85-0C47-48E1-BD76-F908A8D9015B}" srcOrd="0" destOrd="0" presId="urn:microsoft.com/office/officeart/2008/layout/PictureAccentList"/>
    <dgm:cxn modelId="{32248611-B8A4-4D27-912E-CA3DCBE0F54B}" type="presParOf" srcId="{55133F9A-364D-4065-9610-527BC01DBCDA}" destId="{059E1DD4-74AC-4149-B6BE-7B2C3449630F}" srcOrd="0" destOrd="0" presId="urn:microsoft.com/office/officeart/2008/layout/PictureAccentList"/>
    <dgm:cxn modelId="{D6DEA16C-A281-41BB-84C8-EA1AA4D90BB8}" type="presParOf" srcId="{059E1DD4-74AC-4149-B6BE-7B2C3449630F}" destId="{CD09B138-54F9-4AB6-9467-8FB26754541E}" srcOrd="0" destOrd="0" presId="urn:microsoft.com/office/officeart/2008/layout/PictureAccentList"/>
    <dgm:cxn modelId="{285E3F63-64EF-4EDE-AB11-525E19628430}" type="presParOf" srcId="{CD09B138-54F9-4AB6-9467-8FB26754541E}" destId="{1342CF85-0C47-48E1-BD76-F908A8D9015B}" srcOrd="0" destOrd="0" presId="urn:microsoft.com/office/officeart/2008/layout/PictureAccentList"/>
    <dgm:cxn modelId="{AE6C52DE-DC52-456D-9219-212D791FB84E}" type="presParOf" srcId="{059E1DD4-74AC-4149-B6BE-7B2C3449630F}" destId="{EB518882-6177-4093-B093-F2669B33CDCA}" srcOrd="1" destOrd="0" presId="urn:microsoft.com/office/officeart/2008/layout/PictureAccentList"/>
    <dgm:cxn modelId="{6D6AA33E-FC53-45FE-A108-A6CA7BD35E99}" type="presParOf" srcId="{EB518882-6177-4093-B093-F2669B33CDCA}" destId="{56E1CA70-ECC1-4B54-9D69-2A56096AD82B}" srcOrd="0" destOrd="0" presId="urn:microsoft.com/office/officeart/2008/layout/PictureAccentList"/>
    <dgm:cxn modelId="{7BDA9D8D-1A56-4171-AEF4-CB3F48E4DE78}" type="presParOf" srcId="{56E1CA70-ECC1-4B54-9D69-2A56096AD82B}" destId="{8B0D3B11-6955-42BB-A71E-BC7E3E82958D}" srcOrd="0" destOrd="0" presId="urn:microsoft.com/office/officeart/2008/layout/PictureAccentList"/>
    <dgm:cxn modelId="{468783CF-2A33-409B-A865-F5A554C72DE1}" type="presParOf" srcId="{56E1CA70-ECC1-4B54-9D69-2A56096AD82B}" destId="{E43B784F-6098-49EF-BE05-616F28F809DE}" srcOrd="1" destOrd="0" presId="urn:microsoft.com/office/officeart/2008/layout/PictureAccentList"/>
    <dgm:cxn modelId="{79195298-EDF9-4B5B-A7A3-6AB854AE180E}" type="presParOf" srcId="{EB518882-6177-4093-B093-F2669B33CDCA}" destId="{084428DC-56CC-446E-A08E-F2E54DB40C1D}" srcOrd="1" destOrd="0" presId="urn:microsoft.com/office/officeart/2008/layout/PictureAccentList"/>
    <dgm:cxn modelId="{4E064A1C-6273-483B-9DA4-A9311FE8C9ED}" type="presParOf" srcId="{084428DC-56CC-446E-A08E-F2E54DB40C1D}" destId="{F8869D49-B59F-43BA-A2CE-8A410E3410CD}" srcOrd="0" destOrd="0" presId="urn:microsoft.com/office/officeart/2008/layout/PictureAccentList"/>
    <dgm:cxn modelId="{862506D2-0C05-4B90-ADDD-71D6A532FC59}" type="presParOf" srcId="{084428DC-56CC-446E-A08E-F2E54DB40C1D}" destId="{E3385E04-83AC-4176-B107-C099A5D336E1}" srcOrd="1" destOrd="0" presId="urn:microsoft.com/office/officeart/2008/layout/PictureAccentList"/>
    <dgm:cxn modelId="{34680F6F-00F7-4365-AA93-BBB5731408E7}" type="presParOf" srcId="{EB518882-6177-4093-B093-F2669B33CDCA}" destId="{634E1446-A4DF-4370-9D5F-9BB2003CC7F6}" srcOrd="2" destOrd="0" presId="urn:microsoft.com/office/officeart/2008/layout/PictureAccentList"/>
    <dgm:cxn modelId="{8E6E200C-E4A1-4934-A727-40BB559043D0}" type="presParOf" srcId="{634E1446-A4DF-4370-9D5F-9BB2003CC7F6}" destId="{AD9BFD7B-E7CD-404B-B0D4-38DA465C0DB4}" srcOrd="0" destOrd="0" presId="urn:microsoft.com/office/officeart/2008/layout/PictureAccentList"/>
    <dgm:cxn modelId="{85B30EFB-090F-40CC-B473-651FDC9566AA}" type="presParOf" srcId="{634E1446-A4DF-4370-9D5F-9BB2003CC7F6}" destId="{06ED748B-527B-42BB-AB27-557A52BF1B17}" srcOrd="1" destOrd="0" presId="urn:microsoft.com/office/officeart/2008/layout/PictureAccentList"/>
    <dgm:cxn modelId="{5AF53837-8C2E-416B-A27C-67D7D21AEB5B}" type="presParOf" srcId="{EB518882-6177-4093-B093-F2669B33CDCA}" destId="{BDC9711B-A536-4B50-A523-64358C6D8DB0}" srcOrd="3" destOrd="0" presId="urn:microsoft.com/office/officeart/2008/layout/PictureAccentList"/>
    <dgm:cxn modelId="{9EC9847C-1AF1-40F9-AF9B-368F9700E6F2}" type="presParOf" srcId="{BDC9711B-A536-4B50-A523-64358C6D8DB0}" destId="{BE5B9D57-7508-441E-BD8A-AEF1CA9AB022}" srcOrd="0" destOrd="0" presId="urn:microsoft.com/office/officeart/2008/layout/PictureAccentList"/>
    <dgm:cxn modelId="{111AF084-FEAA-4CFB-BE82-8F349A6C6EC3}" type="presParOf" srcId="{BDC9711B-A536-4B50-A523-64358C6D8DB0}" destId="{184F18C1-3289-47EC-A6CE-5EC33EDF8254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6CEA78-4DB5-4160-9F99-62FDD6D17DC8}" type="doc">
      <dgm:prSet loTypeId="urn:microsoft.com/office/officeart/2009/3/layout/IncreasingArrowsProcess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B16015C1-C06E-4AE1-9111-BE91B309BEDC}">
      <dgm:prSet phldrT="[Текст]"/>
      <dgm:spPr>
        <a:gradFill rotWithShape="0">
          <a:gsLst>
            <a:gs pos="0">
              <a:srgbClr val="6018A8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Анализ социально-экономического развития за последние 5 лет</a:t>
          </a:r>
          <a:endParaRPr lang="ru-RU" dirty="0"/>
        </a:p>
      </dgm:t>
    </dgm:pt>
    <dgm:pt modelId="{BBCE55CC-F4F6-4A47-84DA-81B4386DC11C}" type="parTrans" cxnId="{9045AFE5-30BB-4E6D-BD81-2A0B23A5ADF8}">
      <dgm:prSet/>
      <dgm:spPr/>
      <dgm:t>
        <a:bodyPr/>
        <a:lstStyle/>
        <a:p>
          <a:endParaRPr lang="ru-RU"/>
        </a:p>
      </dgm:t>
    </dgm:pt>
    <dgm:pt modelId="{BE09E14C-6FE3-4BC9-9053-E74833BC903E}" type="sibTrans" cxnId="{9045AFE5-30BB-4E6D-BD81-2A0B23A5ADF8}">
      <dgm:prSet/>
      <dgm:spPr/>
      <dgm:t>
        <a:bodyPr/>
        <a:lstStyle/>
        <a:p>
          <a:endParaRPr lang="ru-RU"/>
        </a:p>
      </dgm:t>
    </dgm:pt>
    <dgm:pt modelId="{A5F70FEC-FD58-47DD-9D1E-34555DDB42B0}">
      <dgm:prSet phldrT="[Текст]"/>
      <dgm:spPr>
        <a:solidFill>
          <a:srgbClr val="CC99FF"/>
        </a:solidFill>
      </dgm:spPr>
      <dgm:t>
        <a:bodyPr/>
        <a:lstStyle/>
        <a:p>
          <a:r>
            <a:rPr lang="ru-RU" b="1" dirty="0" smtClean="0">
              <a:solidFill>
                <a:srgbClr val="5415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Определены цели и стратегические направления развития</a:t>
          </a:r>
          <a:endParaRPr lang="ru-RU" b="1" dirty="0">
            <a:solidFill>
              <a:srgbClr val="54159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D39105-38E9-4C56-BF4D-83B9BF0FAA70}" type="parTrans" cxnId="{E39B952D-9229-4817-92E5-C0DE7CA57FCF}">
      <dgm:prSet/>
      <dgm:spPr/>
      <dgm:t>
        <a:bodyPr/>
        <a:lstStyle/>
        <a:p>
          <a:endParaRPr lang="ru-RU"/>
        </a:p>
      </dgm:t>
    </dgm:pt>
    <dgm:pt modelId="{817E6131-2030-48A6-BC13-54A69242A57F}" type="sibTrans" cxnId="{E39B952D-9229-4817-92E5-C0DE7CA57FCF}">
      <dgm:prSet/>
      <dgm:spPr/>
      <dgm:t>
        <a:bodyPr/>
        <a:lstStyle/>
        <a:p>
          <a:endParaRPr lang="ru-RU"/>
        </a:p>
      </dgm:t>
    </dgm:pt>
    <dgm:pt modelId="{C16DE447-4629-4B1A-B210-E0233C15FBFA}">
      <dgm:prSet phldrT="[Текст]"/>
      <dgm:spPr>
        <a:gradFill rotWithShape="0">
          <a:gsLst>
            <a:gs pos="0">
              <a:srgbClr val="000099"/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dirty="0" smtClean="0"/>
            <a:t>Оценка социально-экономического положения</a:t>
          </a:r>
          <a:endParaRPr lang="ru-RU" dirty="0"/>
        </a:p>
      </dgm:t>
    </dgm:pt>
    <dgm:pt modelId="{808AFF9A-F566-4D31-917D-16C07C727072}" type="parTrans" cxnId="{241E0BC6-C763-4FD1-B6F3-221F7CE2131E}">
      <dgm:prSet/>
      <dgm:spPr/>
      <dgm:t>
        <a:bodyPr/>
        <a:lstStyle/>
        <a:p>
          <a:endParaRPr lang="ru-RU"/>
        </a:p>
      </dgm:t>
    </dgm:pt>
    <dgm:pt modelId="{B10F436F-D921-401E-9EFF-3468B08E039C}" type="sibTrans" cxnId="{241E0BC6-C763-4FD1-B6F3-221F7CE2131E}">
      <dgm:prSet/>
      <dgm:spPr/>
      <dgm:t>
        <a:bodyPr/>
        <a:lstStyle/>
        <a:p>
          <a:endParaRPr lang="ru-RU"/>
        </a:p>
      </dgm:t>
    </dgm:pt>
    <dgm:pt modelId="{88ECE617-4BC4-43A4-AA83-A5E4F139EE2D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Сформированы мероприятия, целевые ориентиры, и определены механизмы развития </a:t>
          </a:r>
          <a:endParaRPr lang="ru-RU" b="1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F996E9-17A1-4DE2-A618-B27C092115B2}" type="parTrans" cxnId="{4AF50E9E-823E-4D05-BD29-3D71A30FB078}">
      <dgm:prSet/>
      <dgm:spPr/>
      <dgm:t>
        <a:bodyPr/>
        <a:lstStyle/>
        <a:p>
          <a:endParaRPr lang="ru-RU"/>
        </a:p>
      </dgm:t>
    </dgm:pt>
    <dgm:pt modelId="{99727823-63F6-40F4-BC5F-D57F42AC3AEF}" type="sibTrans" cxnId="{4AF50E9E-823E-4D05-BD29-3D71A30FB078}">
      <dgm:prSet/>
      <dgm:spPr/>
      <dgm:t>
        <a:bodyPr/>
        <a:lstStyle/>
        <a:p>
          <a:endParaRPr lang="ru-RU"/>
        </a:p>
      </dgm:t>
    </dgm:pt>
    <dgm:pt modelId="{3E48B0F7-F1D1-45C8-ACD7-90B3B548886A}">
      <dgm:prSet phldrT="[Текст]"/>
      <dgm:spPr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rgbClr val="00B0F0"/>
            </a:gs>
          </a:gsLst>
        </a:gradFill>
      </dgm:spPr>
      <dgm:t>
        <a:bodyPr/>
        <a:lstStyle/>
        <a:p>
          <a:r>
            <a:rPr lang="en-US" dirty="0" smtClean="0"/>
            <a:t>SWOT-</a:t>
          </a:r>
          <a:r>
            <a:rPr lang="ru-RU" dirty="0" smtClean="0"/>
            <a:t>анализ</a:t>
          </a:r>
          <a:endParaRPr lang="ru-RU" dirty="0"/>
        </a:p>
      </dgm:t>
    </dgm:pt>
    <dgm:pt modelId="{62FF9414-6A05-4CA7-907B-F0D6D1B23EC2}" type="parTrans" cxnId="{12EE6A07-72B2-4B14-8059-3800FC057D9E}">
      <dgm:prSet/>
      <dgm:spPr/>
      <dgm:t>
        <a:bodyPr/>
        <a:lstStyle/>
        <a:p>
          <a:endParaRPr lang="ru-RU"/>
        </a:p>
      </dgm:t>
    </dgm:pt>
    <dgm:pt modelId="{39E9CAC5-1F60-4A8F-AB6F-2786A327F83D}" type="sibTrans" cxnId="{12EE6A07-72B2-4B14-8059-3800FC057D9E}">
      <dgm:prSet/>
      <dgm:spPr/>
      <dgm:t>
        <a:bodyPr/>
        <a:lstStyle/>
        <a:p>
          <a:endParaRPr lang="ru-RU"/>
        </a:p>
      </dgm:t>
    </dgm:pt>
    <dgm:pt modelId="{1CBDE1E7-3B83-4F07-A53B-A86A27FD1C83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2160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Разработана система мониторинга за выполнением поставленных задач, определен механизм корректировки</a:t>
          </a:r>
          <a:endParaRPr lang="ru-RU" b="1" dirty="0">
            <a:solidFill>
              <a:srgbClr val="21606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F0DCD1-2C67-44AE-AF25-8658317DB2D3}" type="parTrans" cxnId="{017D539C-4D91-44E4-BB8B-D65CD3B12F82}">
      <dgm:prSet/>
      <dgm:spPr/>
      <dgm:t>
        <a:bodyPr/>
        <a:lstStyle/>
        <a:p>
          <a:endParaRPr lang="ru-RU"/>
        </a:p>
      </dgm:t>
    </dgm:pt>
    <dgm:pt modelId="{C6FDBB94-C4F9-4BF4-9A95-99E134D4A937}" type="sibTrans" cxnId="{017D539C-4D91-44E4-BB8B-D65CD3B12F82}">
      <dgm:prSet/>
      <dgm:spPr/>
      <dgm:t>
        <a:bodyPr/>
        <a:lstStyle/>
        <a:p>
          <a:endParaRPr lang="ru-RU"/>
        </a:p>
      </dgm:t>
    </dgm:pt>
    <dgm:pt modelId="{4BF5D142-E982-4D6F-9018-B270FD416E49}" type="pres">
      <dgm:prSet presAssocID="{BC6CEA78-4DB5-4160-9F99-62FDD6D17DC8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0021411-9802-4978-AD6F-7FC784C4CF61}" type="pres">
      <dgm:prSet presAssocID="{B16015C1-C06E-4AE1-9111-BE91B309BEDC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80707D-EDAF-4B9D-A101-E983600F36D9}" type="pres">
      <dgm:prSet presAssocID="{B16015C1-C06E-4AE1-9111-BE91B309BEDC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4092E-F800-4ED1-BE8C-4B4A86EB66FC}" type="pres">
      <dgm:prSet presAssocID="{C16DE447-4629-4B1A-B210-E0233C15FBFA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5DC8C-46C1-47B8-AEC4-467E689FCC18}" type="pres">
      <dgm:prSet presAssocID="{C16DE447-4629-4B1A-B210-E0233C15FBFA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5D7D00-1704-4FBD-BEA6-C3DBEFD15682}" type="pres">
      <dgm:prSet presAssocID="{3E48B0F7-F1D1-45C8-ACD7-90B3B548886A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8B8723-E6C5-4ECB-A1C8-5855EB29AFF5}" type="pres">
      <dgm:prSet presAssocID="{3E48B0F7-F1D1-45C8-ACD7-90B3B548886A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C6AB49-E593-4125-AF2C-3C29F0A095FA}" type="presOf" srcId="{B16015C1-C06E-4AE1-9111-BE91B309BEDC}" destId="{D0021411-9802-4978-AD6F-7FC784C4CF61}" srcOrd="0" destOrd="0" presId="urn:microsoft.com/office/officeart/2009/3/layout/IncreasingArrowsProcess"/>
    <dgm:cxn modelId="{E39B952D-9229-4817-92E5-C0DE7CA57FCF}" srcId="{B16015C1-C06E-4AE1-9111-BE91B309BEDC}" destId="{A5F70FEC-FD58-47DD-9D1E-34555DDB42B0}" srcOrd="0" destOrd="0" parTransId="{50D39105-38E9-4C56-BF4D-83B9BF0FAA70}" sibTransId="{817E6131-2030-48A6-BC13-54A69242A57F}"/>
    <dgm:cxn modelId="{4AF50E9E-823E-4D05-BD29-3D71A30FB078}" srcId="{C16DE447-4629-4B1A-B210-E0233C15FBFA}" destId="{88ECE617-4BC4-43A4-AA83-A5E4F139EE2D}" srcOrd="0" destOrd="0" parTransId="{ECF996E9-17A1-4DE2-A618-B27C092115B2}" sibTransId="{99727823-63F6-40F4-BC5F-D57F42AC3AEF}"/>
    <dgm:cxn modelId="{946032EB-7C87-4670-8B4F-D26D35869BCA}" type="presOf" srcId="{A5F70FEC-FD58-47DD-9D1E-34555DDB42B0}" destId="{8580707D-EDAF-4B9D-A101-E983600F36D9}" srcOrd="0" destOrd="0" presId="urn:microsoft.com/office/officeart/2009/3/layout/IncreasingArrowsProcess"/>
    <dgm:cxn modelId="{9045AFE5-30BB-4E6D-BD81-2A0B23A5ADF8}" srcId="{BC6CEA78-4DB5-4160-9F99-62FDD6D17DC8}" destId="{B16015C1-C06E-4AE1-9111-BE91B309BEDC}" srcOrd="0" destOrd="0" parTransId="{BBCE55CC-F4F6-4A47-84DA-81B4386DC11C}" sibTransId="{BE09E14C-6FE3-4BC9-9053-E74833BC903E}"/>
    <dgm:cxn modelId="{017D539C-4D91-44E4-BB8B-D65CD3B12F82}" srcId="{3E48B0F7-F1D1-45C8-ACD7-90B3B548886A}" destId="{1CBDE1E7-3B83-4F07-A53B-A86A27FD1C83}" srcOrd="0" destOrd="0" parTransId="{05F0DCD1-2C67-44AE-AF25-8658317DB2D3}" sibTransId="{C6FDBB94-C4F9-4BF4-9A95-99E134D4A937}"/>
    <dgm:cxn modelId="{12EE6A07-72B2-4B14-8059-3800FC057D9E}" srcId="{BC6CEA78-4DB5-4160-9F99-62FDD6D17DC8}" destId="{3E48B0F7-F1D1-45C8-ACD7-90B3B548886A}" srcOrd="2" destOrd="0" parTransId="{62FF9414-6A05-4CA7-907B-F0D6D1B23EC2}" sibTransId="{39E9CAC5-1F60-4A8F-AB6F-2786A327F83D}"/>
    <dgm:cxn modelId="{241E0BC6-C763-4FD1-B6F3-221F7CE2131E}" srcId="{BC6CEA78-4DB5-4160-9F99-62FDD6D17DC8}" destId="{C16DE447-4629-4B1A-B210-E0233C15FBFA}" srcOrd="1" destOrd="0" parTransId="{808AFF9A-F566-4D31-917D-16C07C727072}" sibTransId="{B10F436F-D921-401E-9EFF-3468B08E039C}"/>
    <dgm:cxn modelId="{815E21D4-E189-4CAB-8230-272686B5720B}" type="presOf" srcId="{3E48B0F7-F1D1-45C8-ACD7-90B3B548886A}" destId="{C15D7D00-1704-4FBD-BEA6-C3DBEFD15682}" srcOrd="0" destOrd="0" presId="urn:microsoft.com/office/officeart/2009/3/layout/IncreasingArrowsProcess"/>
    <dgm:cxn modelId="{5B57C519-80AC-40D8-808D-AD3188C50631}" type="presOf" srcId="{C16DE447-4629-4B1A-B210-E0233C15FBFA}" destId="{9144092E-F800-4ED1-BE8C-4B4A86EB66FC}" srcOrd="0" destOrd="0" presId="urn:microsoft.com/office/officeart/2009/3/layout/IncreasingArrowsProcess"/>
    <dgm:cxn modelId="{20D6E08A-B7D0-4FA9-BA26-A72510A92F51}" type="presOf" srcId="{1CBDE1E7-3B83-4F07-A53B-A86A27FD1C83}" destId="{CF8B8723-E6C5-4ECB-A1C8-5855EB29AFF5}" srcOrd="0" destOrd="0" presId="urn:microsoft.com/office/officeart/2009/3/layout/IncreasingArrowsProcess"/>
    <dgm:cxn modelId="{8F0110EA-794B-4B69-95A8-9BD8D95A04B2}" type="presOf" srcId="{BC6CEA78-4DB5-4160-9F99-62FDD6D17DC8}" destId="{4BF5D142-E982-4D6F-9018-B270FD416E49}" srcOrd="0" destOrd="0" presId="urn:microsoft.com/office/officeart/2009/3/layout/IncreasingArrowsProcess"/>
    <dgm:cxn modelId="{ED71E6FC-2945-4E51-836A-36DE7B723AE2}" type="presOf" srcId="{88ECE617-4BC4-43A4-AA83-A5E4F139EE2D}" destId="{9165DC8C-46C1-47B8-AEC4-467E689FCC18}" srcOrd="0" destOrd="0" presId="urn:microsoft.com/office/officeart/2009/3/layout/IncreasingArrowsProcess"/>
    <dgm:cxn modelId="{95BB1AB4-139A-4BDE-9860-55F8A856B70C}" type="presParOf" srcId="{4BF5D142-E982-4D6F-9018-B270FD416E49}" destId="{D0021411-9802-4978-AD6F-7FC784C4CF61}" srcOrd="0" destOrd="0" presId="urn:microsoft.com/office/officeart/2009/3/layout/IncreasingArrowsProcess"/>
    <dgm:cxn modelId="{4B4231BF-D5D1-4326-90EA-C1C0E60E8A07}" type="presParOf" srcId="{4BF5D142-E982-4D6F-9018-B270FD416E49}" destId="{8580707D-EDAF-4B9D-A101-E983600F36D9}" srcOrd="1" destOrd="0" presId="urn:microsoft.com/office/officeart/2009/3/layout/IncreasingArrowsProcess"/>
    <dgm:cxn modelId="{80887172-FB80-41C0-B966-A1028AF9D943}" type="presParOf" srcId="{4BF5D142-E982-4D6F-9018-B270FD416E49}" destId="{9144092E-F800-4ED1-BE8C-4B4A86EB66FC}" srcOrd="2" destOrd="0" presId="urn:microsoft.com/office/officeart/2009/3/layout/IncreasingArrowsProcess"/>
    <dgm:cxn modelId="{7F0358D7-DF3E-4A1C-8B7D-6E55E79C48F8}" type="presParOf" srcId="{4BF5D142-E982-4D6F-9018-B270FD416E49}" destId="{9165DC8C-46C1-47B8-AEC4-467E689FCC18}" srcOrd="3" destOrd="0" presId="urn:microsoft.com/office/officeart/2009/3/layout/IncreasingArrowsProcess"/>
    <dgm:cxn modelId="{48E8EC41-00BE-4BCD-B340-5D8FB6847916}" type="presParOf" srcId="{4BF5D142-E982-4D6F-9018-B270FD416E49}" destId="{C15D7D00-1704-4FBD-BEA6-C3DBEFD15682}" srcOrd="4" destOrd="0" presId="urn:microsoft.com/office/officeart/2009/3/layout/IncreasingArrowsProcess"/>
    <dgm:cxn modelId="{D79B52F6-0177-484D-A712-A8452F8DBD7A}" type="presParOf" srcId="{4BF5D142-E982-4D6F-9018-B270FD416E49}" destId="{CF8B8723-E6C5-4ECB-A1C8-5855EB29AFF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4A4E6B1-7A2A-456A-B724-8106D416369B}" type="doc">
      <dgm:prSet loTypeId="urn:microsoft.com/office/officeart/2005/8/layout/list1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B1D19CE-BD4F-4A90-AEF2-9DB02298C3E1}">
      <dgm:prSet phldrT="[Текст]" custT="1"/>
      <dgm:spPr>
        <a:gradFill rotWithShape="0">
          <a:gsLst>
            <a:gs pos="0">
              <a:srgbClr val="66822E"/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Кардинальное повышение качества и продолжительности жизни населения, развитие человеческого потенциала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D10AB-B016-4048-A4FA-FDCB73913005}" type="parTrans" cxnId="{9CCF87C3-46EE-43D7-B5A2-19D76AECE8E4}">
      <dgm:prSet/>
      <dgm:spPr/>
      <dgm:t>
        <a:bodyPr/>
        <a:lstStyle/>
        <a:p>
          <a:endParaRPr lang="ru-RU"/>
        </a:p>
      </dgm:t>
    </dgm:pt>
    <dgm:pt modelId="{E33AE501-768D-4303-B901-080203E554D6}" type="sibTrans" cxnId="{9CCF87C3-46EE-43D7-B5A2-19D76AECE8E4}">
      <dgm:prSet/>
      <dgm:spPr/>
      <dgm:t>
        <a:bodyPr/>
        <a:lstStyle/>
        <a:p>
          <a:endParaRPr lang="ru-RU"/>
        </a:p>
      </dgm:t>
    </dgm:pt>
    <dgm:pt modelId="{BB5121D6-B984-4D81-B3E0-7BB12431D047}">
      <dgm:prSet phldrT="[Текст]" custT="1"/>
      <dgm:spPr>
        <a:gradFill rotWithShape="0">
          <a:gsLst>
            <a:gs pos="0">
              <a:srgbClr val="008EB0"/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Обеспечение высоких темпов устойчивого экономического роста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4A48C-87D4-474E-9520-82710FE6734C}" type="parTrans" cxnId="{591F46A6-0D70-4296-9B79-CAEE7FAE2AF9}">
      <dgm:prSet/>
      <dgm:spPr/>
      <dgm:t>
        <a:bodyPr/>
        <a:lstStyle/>
        <a:p>
          <a:endParaRPr lang="ru-RU"/>
        </a:p>
      </dgm:t>
    </dgm:pt>
    <dgm:pt modelId="{5C854702-A54F-4E6E-8880-1CB47181CAAD}" type="sibTrans" cxnId="{591F46A6-0D70-4296-9B79-CAEE7FAE2AF9}">
      <dgm:prSet/>
      <dgm:spPr/>
      <dgm:t>
        <a:bodyPr/>
        <a:lstStyle/>
        <a:p>
          <a:endParaRPr lang="ru-RU"/>
        </a:p>
      </dgm:t>
    </dgm:pt>
    <dgm:pt modelId="{DA7ABE3D-6241-467C-8159-7A16ECD9A6E3}">
      <dgm:prSet phldrT="[Текст]" custT="1"/>
      <dgm:spPr>
        <a:gradFill rotWithShape="0">
          <a:gsLst>
            <a:gs pos="0">
              <a:srgbClr val="541593"/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потенциала опережающего развития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A100C1-9D78-41F8-BE11-C4BAB59F123A}" type="parTrans" cxnId="{20A8E3E5-1DC5-4765-90AB-10597573FC62}">
      <dgm:prSet/>
      <dgm:spPr/>
      <dgm:t>
        <a:bodyPr/>
        <a:lstStyle/>
        <a:p>
          <a:endParaRPr lang="ru-RU"/>
        </a:p>
      </dgm:t>
    </dgm:pt>
    <dgm:pt modelId="{4FE23BA1-3599-4644-8727-60AF153672BC}" type="sibTrans" cxnId="{20A8E3E5-1DC5-4765-90AB-10597573FC62}">
      <dgm:prSet/>
      <dgm:spPr/>
      <dgm:t>
        <a:bodyPr/>
        <a:lstStyle/>
        <a:p>
          <a:endParaRPr lang="ru-RU"/>
        </a:p>
      </dgm:t>
    </dgm:pt>
    <dgm:pt modelId="{A7AD4787-6BBD-4865-A61C-B5EB50549534}" type="pres">
      <dgm:prSet presAssocID="{04A4E6B1-7A2A-456A-B724-8106D416369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62A051-DB20-48F2-806E-7BA04E3014E0}" type="pres">
      <dgm:prSet presAssocID="{9B1D19CE-BD4F-4A90-AEF2-9DB02298C3E1}" presName="parentLin" presStyleCnt="0"/>
      <dgm:spPr/>
    </dgm:pt>
    <dgm:pt modelId="{60FE42A1-E488-4D83-BFD7-F796F50E4A73}" type="pres">
      <dgm:prSet presAssocID="{9B1D19CE-BD4F-4A90-AEF2-9DB02298C3E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49E2960-90C4-47A2-ACB6-D5C365340B7C}" type="pres">
      <dgm:prSet presAssocID="{9B1D19CE-BD4F-4A90-AEF2-9DB02298C3E1}" presName="parentText" presStyleLbl="node1" presStyleIdx="0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C7F87-2C08-4701-8EE0-99D953AF72C7}" type="pres">
      <dgm:prSet presAssocID="{9B1D19CE-BD4F-4A90-AEF2-9DB02298C3E1}" presName="negativeSpace" presStyleCnt="0"/>
      <dgm:spPr/>
    </dgm:pt>
    <dgm:pt modelId="{2211B0E4-CAE0-4A70-9DDC-0D5A5EDFD2DC}" type="pres">
      <dgm:prSet presAssocID="{9B1D19CE-BD4F-4A90-AEF2-9DB02298C3E1}" presName="childText" presStyleLbl="conFgAcc1" presStyleIdx="0" presStyleCnt="3">
        <dgm:presLayoutVars>
          <dgm:bulletEnabled val="1"/>
        </dgm:presLayoutVars>
      </dgm:prSet>
      <dgm:spPr/>
    </dgm:pt>
    <dgm:pt modelId="{069C816C-1417-4FA9-A8D3-D33D56AC7EDE}" type="pres">
      <dgm:prSet presAssocID="{E33AE501-768D-4303-B901-080203E554D6}" presName="spaceBetweenRectangles" presStyleCnt="0"/>
      <dgm:spPr/>
    </dgm:pt>
    <dgm:pt modelId="{1F4D8AC2-61E3-40B2-927B-008857DB110F}" type="pres">
      <dgm:prSet presAssocID="{BB5121D6-B984-4D81-B3E0-7BB12431D047}" presName="parentLin" presStyleCnt="0"/>
      <dgm:spPr/>
    </dgm:pt>
    <dgm:pt modelId="{3EF598C4-A59E-4CDA-8276-E18180A193D7}" type="pres">
      <dgm:prSet presAssocID="{BB5121D6-B984-4D81-B3E0-7BB12431D04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BCB05C4-D9D8-4FB1-9DEB-0A7094D8F346}" type="pres">
      <dgm:prSet presAssocID="{BB5121D6-B984-4D81-B3E0-7BB12431D047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79259-090F-4D4A-8AC1-0D266FA4D744}" type="pres">
      <dgm:prSet presAssocID="{BB5121D6-B984-4D81-B3E0-7BB12431D047}" presName="negativeSpace" presStyleCnt="0"/>
      <dgm:spPr/>
    </dgm:pt>
    <dgm:pt modelId="{8F7AE821-7965-4950-9E5E-B9991EE5999C}" type="pres">
      <dgm:prSet presAssocID="{BB5121D6-B984-4D81-B3E0-7BB12431D047}" presName="childText" presStyleLbl="conFgAcc1" presStyleIdx="1" presStyleCnt="3">
        <dgm:presLayoutVars>
          <dgm:bulletEnabled val="1"/>
        </dgm:presLayoutVars>
      </dgm:prSet>
      <dgm:spPr/>
    </dgm:pt>
    <dgm:pt modelId="{AA0537AC-CD07-42D9-A7F8-72EE92A379A2}" type="pres">
      <dgm:prSet presAssocID="{5C854702-A54F-4E6E-8880-1CB47181CAAD}" presName="spaceBetweenRectangles" presStyleCnt="0"/>
      <dgm:spPr/>
    </dgm:pt>
    <dgm:pt modelId="{CE60C06B-6337-423C-B4BF-0B2B8C15A1F8}" type="pres">
      <dgm:prSet presAssocID="{DA7ABE3D-6241-467C-8159-7A16ECD9A6E3}" presName="parentLin" presStyleCnt="0"/>
      <dgm:spPr/>
    </dgm:pt>
    <dgm:pt modelId="{D3DC705A-AD55-4210-9530-E03F50F4F331}" type="pres">
      <dgm:prSet presAssocID="{DA7ABE3D-6241-467C-8159-7A16ECD9A6E3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FAD7922F-2462-4DE1-9B6B-FC693D1E2108}" type="pres">
      <dgm:prSet presAssocID="{DA7ABE3D-6241-467C-8159-7A16ECD9A6E3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AEDF26-9118-429B-A20A-241B62A94028}" type="pres">
      <dgm:prSet presAssocID="{DA7ABE3D-6241-467C-8159-7A16ECD9A6E3}" presName="negativeSpace" presStyleCnt="0"/>
      <dgm:spPr/>
    </dgm:pt>
    <dgm:pt modelId="{CAE2977A-AB76-488E-9904-935CC80973B6}" type="pres">
      <dgm:prSet presAssocID="{DA7ABE3D-6241-467C-8159-7A16ECD9A6E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3151ACC-D31A-4F30-B5AA-C85BC40A9E48}" type="presOf" srcId="{BB5121D6-B984-4D81-B3E0-7BB12431D047}" destId="{3EF598C4-A59E-4CDA-8276-E18180A193D7}" srcOrd="0" destOrd="0" presId="urn:microsoft.com/office/officeart/2005/8/layout/list1"/>
    <dgm:cxn modelId="{8E257015-3C79-4E9C-A244-9CC81EF83DB5}" type="presOf" srcId="{9B1D19CE-BD4F-4A90-AEF2-9DB02298C3E1}" destId="{60FE42A1-E488-4D83-BFD7-F796F50E4A73}" srcOrd="0" destOrd="0" presId="urn:microsoft.com/office/officeart/2005/8/layout/list1"/>
    <dgm:cxn modelId="{906C8942-3B31-4E1F-9D71-C581F26734D6}" type="presOf" srcId="{04A4E6B1-7A2A-456A-B724-8106D416369B}" destId="{A7AD4787-6BBD-4865-A61C-B5EB50549534}" srcOrd="0" destOrd="0" presId="urn:microsoft.com/office/officeart/2005/8/layout/list1"/>
    <dgm:cxn modelId="{20A8E3E5-1DC5-4765-90AB-10597573FC62}" srcId="{04A4E6B1-7A2A-456A-B724-8106D416369B}" destId="{DA7ABE3D-6241-467C-8159-7A16ECD9A6E3}" srcOrd="2" destOrd="0" parTransId="{CAA100C1-9D78-41F8-BE11-C4BAB59F123A}" sibTransId="{4FE23BA1-3599-4644-8727-60AF153672BC}"/>
    <dgm:cxn modelId="{9CCF87C3-46EE-43D7-B5A2-19D76AECE8E4}" srcId="{04A4E6B1-7A2A-456A-B724-8106D416369B}" destId="{9B1D19CE-BD4F-4A90-AEF2-9DB02298C3E1}" srcOrd="0" destOrd="0" parTransId="{97AD10AB-B016-4048-A4FA-FDCB73913005}" sibTransId="{E33AE501-768D-4303-B901-080203E554D6}"/>
    <dgm:cxn modelId="{18F6DBE3-CD4E-4206-8445-812B64F63B6A}" type="presOf" srcId="{DA7ABE3D-6241-467C-8159-7A16ECD9A6E3}" destId="{D3DC705A-AD55-4210-9530-E03F50F4F331}" srcOrd="0" destOrd="0" presId="urn:microsoft.com/office/officeart/2005/8/layout/list1"/>
    <dgm:cxn modelId="{4D07922E-93E6-4FB8-A083-79C91D79F898}" type="presOf" srcId="{9B1D19CE-BD4F-4A90-AEF2-9DB02298C3E1}" destId="{849E2960-90C4-47A2-ACB6-D5C365340B7C}" srcOrd="1" destOrd="0" presId="urn:microsoft.com/office/officeart/2005/8/layout/list1"/>
    <dgm:cxn modelId="{08F2CF37-D559-41D1-8E14-AB8BD01A7A3B}" type="presOf" srcId="{DA7ABE3D-6241-467C-8159-7A16ECD9A6E3}" destId="{FAD7922F-2462-4DE1-9B6B-FC693D1E2108}" srcOrd="1" destOrd="0" presId="urn:microsoft.com/office/officeart/2005/8/layout/list1"/>
    <dgm:cxn modelId="{D08D0879-60EA-4817-A323-7F3D306D8E14}" type="presOf" srcId="{BB5121D6-B984-4D81-B3E0-7BB12431D047}" destId="{0BCB05C4-D9D8-4FB1-9DEB-0A7094D8F346}" srcOrd="1" destOrd="0" presId="urn:microsoft.com/office/officeart/2005/8/layout/list1"/>
    <dgm:cxn modelId="{591F46A6-0D70-4296-9B79-CAEE7FAE2AF9}" srcId="{04A4E6B1-7A2A-456A-B724-8106D416369B}" destId="{BB5121D6-B984-4D81-B3E0-7BB12431D047}" srcOrd="1" destOrd="0" parTransId="{A944A48C-87D4-474E-9520-82710FE6734C}" sibTransId="{5C854702-A54F-4E6E-8880-1CB47181CAAD}"/>
    <dgm:cxn modelId="{F331F2F3-E091-40CE-BFB3-477F29832789}" type="presParOf" srcId="{A7AD4787-6BBD-4865-A61C-B5EB50549534}" destId="{4462A051-DB20-48F2-806E-7BA04E3014E0}" srcOrd="0" destOrd="0" presId="urn:microsoft.com/office/officeart/2005/8/layout/list1"/>
    <dgm:cxn modelId="{CD33285D-FB16-4F31-8925-417A83CA2392}" type="presParOf" srcId="{4462A051-DB20-48F2-806E-7BA04E3014E0}" destId="{60FE42A1-E488-4D83-BFD7-F796F50E4A73}" srcOrd="0" destOrd="0" presId="urn:microsoft.com/office/officeart/2005/8/layout/list1"/>
    <dgm:cxn modelId="{9BE6DC81-BC6D-473E-B361-182A78E89171}" type="presParOf" srcId="{4462A051-DB20-48F2-806E-7BA04E3014E0}" destId="{849E2960-90C4-47A2-ACB6-D5C365340B7C}" srcOrd="1" destOrd="0" presId="urn:microsoft.com/office/officeart/2005/8/layout/list1"/>
    <dgm:cxn modelId="{686C2BB7-807A-4C90-9D72-81E6F1893BDA}" type="presParOf" srcId="{A7AD4787-6BBD-4865-A61C-B5EB50549534}" destId="{D46C7F87-2C08-4701-8EE0-99D953AF72C7}" srcOrd="1" destOrd="0" presId="urn:microsoft.com/office/officeart/2005/8/layout/list1"/>
    <dgm:cxn modelId="{CD96E411-CDFA-43CD-88FB-66FCB039C38A}" type="presParOf" srcId="{A7AD4787-6BBD-4865-A61C-B5EB50549534}" destId="{2211B0E4-CAE0-4A70-9DDC-0D5A5EDFD2DC}" srcOrd="2" destOrd="0" presId="urn:microsoft.com/office/officeart/2005/8/layout/list1"/>
    <dgm:cxn modelId="{6582F05B-5C2F-4AD5-B632-7AF88042C966}" type="presParOf" srcId="{A7AD4787-6BBD-4865-A61C-B5EB50549534}" destId="{069C816C-1417-4FA9-A8D3-D33D56AC7EDE}" srcOrd="3" destOrd="0" presId="urn:microsoft.com/office/officeart/2005/8/layout/list1"/>
    <dgm:cxn modelId="{0DA6D03D-B1DD-4962-B6A4-247B7025C190}" type="presParOf" srcId="{A7AD4787-6BBD-4865-A61C-B5EB50549534}" destId="{1F4D8AC2-61E3-40B2-927B-008857DB110F}" srcOrd="4" destOrd="0" presId="urn:microsoft.com/office/officeart/2005/8/layout/list1"/>
    <dgm:cxn modelId="{CE0F186A-DBC6-4E3A-BD98-7F2C187A6923}" type="presParOf" srcId="{1F4D8AC2-61E3-40B2-927B-008857DB110F}" destId="{3EF598C4-A59E-4CDA-8276-E18180A193D7}" srcOrd="0" destOrd="0" presId="urn:microsoft.com/office/officeart/2005/8/layout/list1"/>
    <dgm:cxn modelId="{254104E7-1E86-41A3-B457-22FD15E1A3E2}" type="presParOf" srcId="{1F4D8AC2-61E3-40B2-927B-008857DB110F}" destId="{0BCB05C4-D9D8-4FB1-9DEB-0A7094D8F346}" srcOrd="1" destOrd="0" presId="urn:microsoft.com/office/officeart/2005/8/layout/list1"/>
    <dgm:cxn modelId="{373EF2AD-ED04-41D9-8BD8-023CC46E5A1A}" type="presParOf" srcId="{A7AD4787-6BBD-4865-A61C-B5EB50549534}" destId="{FAA79259-090F-4D4A-8AC1-0D266FA4D744}" srcOrd="5" destOrd="0" presId="urn:microsoft.com/office/officeart/2005/8/layout/list1"/>
    <dgm:cxn modelId="{2FE1D034-BC88-475E-B03E-9918B272ACE1}" type="presParOf" srcId="{A7AD4787-6BBD-4865-A61C-B5EB50549534}" destId="{8F7AE821-7965-4950-9E5E-B9991EE5999C}" srcOrd="6" destOrd="0" presId="urn:microsoft.com/office/officeart/2005/8/layout/list1"/>
    <dgm:cxn modelId="{472DCEFA-B794-4311-9969-FF85AC24CC83}" type="presParOf" srcId="{A7AD4787-6BBD-4865-A61C-B5EB50549534}" destId="{AA0537AC-CD07-42D9-A7F8-72EE92A379A2}" srcOrd="7" destOrd="0" presId="urn:microsoft.com/office/officeart/2005/8/layout/list1"/>
    <dgm:cxn modelId="{09699502-5411-4543-A194-E83220C1AF9A}" type="presParOf" srcId="{A7AD4787-6BBD-4865-A61C-B5EB50549534}" destId="{CE60C06B-6337-423C-B4BF-0B2B8C15A1F8}" srcOrd="8" destOrd="0" presId="urn:microsoft.com/office/officeart/2005/8/layout/list1"/>
    <dgm:cxn modelId="{8B7B2FC0-604C-4C43-8A69-10720CFE6BDF}" type="presParOf" srcId="{CE60C06B-6337-423C-B4BF-0B2B8C15A1F8}" destId="{D3DC705A-AD55-4210-9530-E03F50F4F331}" srcOrd="0" destOrd="0" presId="urn:microsoft.com/office/officeart/2005/8/layout/list1"/>
    <dgm:cxn modelId="{A528B46F-7B10-4F18-B0BF-D1C13BDF23A4}" type="presParOf" srcId="{CE60C06B-6337-423C-B4BF-0B2B8C15A1F8}" destId="{FAD7922F-2462-4DE1-9B6B-FC693D1E2108}" srcOrd="1" destOrd="0" presId="urn:microsoft.com/office/officeart/2005/8/layout/list1"/>
    <dgm:cxn modelId="{781F9442-7FE4-4DCC-8691-D168FCF5E54E}" type="presParOf" srcId="{A7AD4787-6BBD-4865-A61C-B5EB50549534}" destId="{95AEDF26-9118-429B-A20A-241B62A94028}" srcOrd="9" destOrd="0" presId="urn:microsoft.com/office/officeart/2005/8/layout/list1"/>
    <dgm:cxn modelId="{A3450405-FF33-4E74-A7AA-E57D5A050D9F}" type="presParOf" srcId="{A7AD4787-6BBD-4865-A61C-B5EB50549534}" destId="{CAE2977A-AB76-488E-9904-935CC80973B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34EE2-3776-41DC-82A1-10B090E9A575}">
      <dsp:nvSpPr>
        <dsp:cNvPr id="0" name=""/>
        <dsp:cNvSpPr/>
      </dsp:nvSpPr>
      <dsp:spPr>
        <a:xfrm>
          <a:off x="1814" y="0"/>
          <a:ext cx="2822657" cy="51993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6018A8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конкурентоспособности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14" y="2079756"/>
        <a:ext cx="2822657" cy="2079756"/>
      </dsp:txXfrm>
    </dsp:sp>
    <dsp:sp modelId="{193EE07D-89FD-4754-BF19-F93ED767E8A7}">
      <dsp:nvSpPr>
        <dsp:cNvPr id="0" name=""/>
        <dsp:cNvSpPr/>
      </dsp:nvSpPr>
      <dsp:spPr>
        <a:xfrm>
          <a:off x="648073" y="317625"/>
          <a:ext cx="1731396" cy="1731396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BF5C75F-B88E-4B1C-9135-E098D0F233AB}">
      <dsp:nvSpPr>
        <dsp:cNvPr id="0" name=""/>
        <dsp:cNvSpPr/>
      </dsp:nvSpPr>
      <dsp:spPr>
        <a:xfrm>
          <a:off x="2909151" y="0"/>
          <a:ext cx="2822657" cy="51993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0099"/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Социально-экономический рост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09151" y="2079756"/>
        <a:ext cx="2822657" cy="2079756"/>
      </dsp:txXfrm>
    </dsp:sp>
    <dsp:sp modelId="{3926E5C0-2113-4BDB-ACC7-D5828F2550E8}">
      <dsp:nvSpPr>
        <dsp:cNvPr id="0" name=""/>
        <dsp:cNvSpPr/>
      </dsp:nvSpPr>
      <dsp:spPr>
        <a:xfrm>
          <a:off x="3492023" y="331658"/>
          <a:ext cx="1731396" cy="1692007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EEC830D-EA5C-41EB-B241-A5E70C0A8F8E}">
      <dsp:nvSpPr>
        <dsp:cNvPr id="0" name=""/>
        <dsp:cNvSpPr/>
      </dsp:nvSpPr>
      <dsp:spPr>
        <a:xfrm>
          <a:off x="5816488" y="0"/>
          <a:ext cx="2822657" cy="519939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008EB0"/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качества жизни населения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16488" y="2079756"/>
        <a:ext cx="2822657" cy="2079756"/>
      </dsp:txXfrm>
    </dsp:sp>
    <dsp:sp modelId="{F538D43D-516C-4C68-9218-835016F28122}">
      <dsp:nvSpPr>
        <dsp:cNvPr id="0" name=""/>
        <dsp:cNvSpPr/>
      </dsp:nvSpPr>
      <dsp:spPr>
        <a:xfrm>
          <a:off x="6362118" y="311963"/>
          <a:ext cx="1731396" cy="1731396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96BD223-172A-4E54-BE36-6C004CF61E8F}">
      <dsp:nvSpPr>
        <dsp:cNvPr id="0" name=""/>
        <dsp:cNvSpPr/>
      </dsp:nvSpPr>
      <dsp:spPr>
        <a:xfrm>
          <a:off x="345638" y="4159512"/>
          <a:ext cx="7949683" cy="779908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C45FC-14BE-4A41-80D5-F2C478149B89}">
      <dsp:nvSpPr>
        <dsp:cNvPr id="0" name=""/>
        <dsp:cNvSpPr/>
      </dsp:nvSpPr>
      <dsp:spPr>
        <a:xfrm>
          <a:off x="1692185" y="432053"/>
          <a:ext cx="5099700" cy="4777192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70800">
              <a:srgbClr val="7851A6"/>
            </a:gs>
            <a:gs pos="0">
              <a:srgbClr val="6018A8"/>
            </a:gs>
            <a:gs pos="80000">
              <a:srgbClr val="8D4EB0"/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Программный блок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79849" y="1444363"/>
        <a:ext cx="1821321" cy="1421783"/>
      </dsp:txXfrm>
    </dsp:sp>
    <dsp:sp modelId="{7DEF3629-3AEE-4597-81E4-C67ADCE4CEB7}">
      <dsp:nvSpPr>
        <dsp:cNvPr id="0" name=""/>
        <dsp:cNvSpPr/>
      </dsp:nvSpPr>
      <dsp:spPr>
        <a:xfrm>
          <a:off x="1769718" y="676141"/>
          <a:ext cx="4777192" cy="4777192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rgbClr val="0000FF"/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Блок мониторинга и управления изменениями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07145" y="3775629"/>
        <a:ext cx="2559210" cy="1251169"/>
      </dsp:txXfrm>
    </dsp:sp>
    <dsp:sp modelId="{2D12580B-AE19-4461-AADB-A366776AC12F}">
      <dsp:nvSpPr>
        <dsp:cNvPr id="0" name=""/>
        <dsp:cNvSpPr/>
      </dsp:nvSpPr>
      <dsp:spPr>
        <a:xfrm>
          <a:off x="1566375" y="378310"/>
          <a:ext cx="5019109" cy="4759899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rgbClr val="217187"/>
            </a:gs>
            <a:gs pos="80000">
              <a:srgbClr val="00C0BC"/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Стратегический блок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47756" y="1386955"/>
        <a:ext cx="1792539" cy="1416636"/>
      </dsp:txXfrm>
    </dsp:sp>
    <dsp:sp modelId="{4B265409-2CF1-43B8-BD87-01E385B87630}">
      <dsp:nvSpPr>
        <dsp:cNvPr id="0" name=""/>
        <dsp:cNvSpPr/>
      </dsp:nvSpPr>
      <dsp:spPr>
        <a:xfrm>
          <a:off x="1589500" y="113667"/>
          <a:ext cx="5368654" cy="536865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rgbClr val="B852F0"/>
            </a:gs>
            <a:gs pos="80000">
              <a:srgbClr val="6018A8"/>
            </a:gs>
            <a:gs pos="100000">
              <a:srgbClr val="CC99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691205-0765-4677-8FFA-87FC9B4B6206}">
      <dsp:nvSpPr>
        <dsp:cNvPr id="0" name=""/>
        <dsp:cNvSpPr/>
      </dsp:nvSpPr>
      <dsp:spPr>
        <a:xfrm>
          <a:off x="1473987" y="380108"/>
          <a:ext cx="5368654" cy="536865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rgbClr val="000099"/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rgbClr val="79ACF7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11CE18-E131-44A0-A7D5-4D9AD930A42C}">
      <dsp:nvSpPr>
        <dsp:cNvPr id="0" name=""/>
        <dsp:cNvSpPr/>
      </dsp:nvSpPr>
      <dsp:spPr>
        <a:xfrm>
          <a:off x="1396425" y="72011"/>
          <a:ext cx="5368654" cy="536865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rgbClr val="008EB0"/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rgbClr val="99FFCC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DDF5A-0770-4BEE-B19E-BC849B2184D0}">
      <dsp:nvSpPr>
        <dsp:cNvPr id="0" name=""/>
        <dsp:cNvSpPr/>
      </dsp:nvSpPr>
      <dsp:spPr>
        <a:xfrm>
          <a:off x="-5878895" y="-899695"/>
          <a:ext cx="6998780" cy="6998780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9A20F0-7A32-406B-BB69-C3B261B40954}">
      <dsp:nvSpPr>
        <dsp:cNvPr id="0" name=""/>
        <dsp:cNvSpPr/>
      </dsp:nvSpPr>
      <dsp:spPr>
        <a:xfrm>
          <a:off x="489455" y="324857"/>
          <a:ext cx="4009426" cy="650131"/>
        </a:xfrm>
        <a:prstGeom prst="rect">
          <a:avLst/>
        </a:prstGeom>
        <a:gradFill rotWithShape="0">
          <a:gsLst>
            <a:gs pos="0">
              <a:srgbClr val="6018A8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604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Стратегия социально-экономического развития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455" y="324857"/>
        <a:ext cx="4009426" cy="650131"/>
      </dsp:txXfrm>
    </dsp:sp>
    <dsp:sp modelId="{76F51075-685D-483A-9060-B083E0C069A7}">
      <dsp:nvSpPr>
        <dsp:cNvPr id="0" name=""/>
        <dsp:cNvSpPr/>
      </dsp:nvSpPr>
      <dsp:spPr>
        <a:xfrm>
          <a:off x="83122" y="243591"/>
          <a:ext cx="812664" cy="812664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04A57D-F6C3-4C0A-8EA8-7E17AC4668CA}">
      <dsp:nvSpPr>
        <dsp:cNvPr id="0" name=""/>
        <dsp:cNvSpPr/>
      </dsp:nvSpPr>
      <dsp:spPr>
        <a:xfrm>
          <a:off x="955320" y="1299743"/>
          <a:ext cx="3543560" cy="650131"/>
        </a:xfrm>
        <a:prstGeom prst="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48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rgbClr val="7030A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604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Программа социально-экономического развития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5320" y="1299743"/>
        <a:ext cx="3543560" cy="650131"/>
      </dsp:txXfrm>
    </dsp:sp>
    <dsp:sp modelId="{9F390B00-26E8-42C6-814A-8E8421170DA4}">
      <dsp:nvSpPr>
        <dsp:cNvPr id="0" name=""/>
        <dsp:cNvSpPr/>
      </dsp:nvSpPr>
      <dsp:spPr>
        <a:xfrm>
          <a:off x="548988" y="1218477"/>
          <a:ext cx="812664" cy="812664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23FC2C-B1D7-46D4-B229-46AD218F8665}">
      <dsp:nvSpPr>
        <dsp:cNvPr id="0" name=""/>
        <dsp:cNvSpPr/>
      </dsp:nvSpPr>
      <dsp:spPr>
        <a:xfrm>
          <a:off x="1098303" y="2274629"/>
          <a:ext cx="3400577" cy="650131"/>
        </a:xfrm>
        <a:prstGeom prst="rect">
          <a:avLst/>
        </a:prstGeom>
        <a:gradFill rotWithShape="0">
          <a:gsLst>
            <a:gs pos="0">
              <a:srgbClr val="3333FF"/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604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Стратегия инвестиционного развития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8303" y="2274629"/>
        <a:ext cx="3400577" cy="650131"/>
      </dsp:txXfrm>
    </dsp:sp>
    <dsp:sp modelId="{7B58D0BD-042E-4845-BDE6-B11BC6C63B77}">
      <dsp:nvSpPr>
        <dsp:cNvPr id="0" name=""/>
        <dsp:cNvSpPr/>
      </dsp:nvSpPr>
      <dsp:spPr>
        <a:xfrm>
          <a:off x="691971" y="2193362"/>
          <a:ext cx="812664" cy="812664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2D6943-3E10-4D03-AA77-C52A11840BFC}">
      <dsp:nvSpPr>
        <dsp:cNvPr id="0" name=""/>
        <dsp:cNvSpPr/>
      </dsp:nvSpPr>
      <dsp:spPr>
        <a:xfrm>
          <a:off x="955320" y="3249514"/>
          <a:ext cx="3543560" cy="650131"/>
        </a:xfrm>
        <a:prstGeom prst="rect">
          <a:avLst/>
        </a:prstGeom>
        <a:gradFill rotWithShape="0">
          <a:gsLst>
            <a:gs pos="0">
              <a:srgbClr val="00B0F0"/>
            </a:gs>
            <a:gs pos="5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rgbClr val="3333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604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Стратеги развития городского и сельских поселения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5320" y="3249514"/>
        <a:ext cx="3543560" cy="650131"/>
      </dsp:txXfrm>
    </dsp:sp>
    <dsp:sp modelId="{D4A99DA4-DC59-42C8-9E2D-2B7B3CD8BA7F}">
      <dsp:nvSpPr>
        <dsp:cNvPr id="0" name=""/>
        <dsp:cNvSpPr/>
      </dsp:nvSpPr>
      <dsp:spPr>
        <a:xfrm>
          <a:off x="548988" y="3168248"/>
          <a:ext cx="812664" cy="812664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B97CF5-31E5-4D8B-B27E-7E0387791FCE}">
      <dsp:nvSpPr>
        <dsp:cNvPr id="0" name=""/>
        <dsp:cNvSpPr/>
      </dsp:nvSpPr>
      <dsp:spPr>
        <a:xfrm>
          <a:off x="489455" y="4224400"/>
          <a:ext cx="4009426" cy="650131"/>
        </a:xfrm>
        <a:prstGeom prst="rect">
          <a:avLst/>
        </a:prstGeom>
        <a:gradFill rotWithShape="0">
          <a:gsLst>
            <a:gs pos="0">
              <a:srgbClr val="008EB0"/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604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Прогноз социально-экономического развития и индикативные планы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455" y="4224400"/>
        <a:ext cx="4009426" cy="650131"/>
      </dsp:txXfrm>
    </dsp:sp>
    <dsp:sp modelId="{51193F1D-E8E2-4E92-A325-662B95FD4A7F}">
      <dsp:nvSpPr>
        <dsp:cNvPr id="0" name=""/>
        <dsp:cNvSpPr/>
      </dsp:nvSpPr>
      <dsp:spPr>
        <a:xfrm>
          <a:off x="83122" y="4143133"/>
          <a:ext cx="812664" cy="812664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DDF5A-0770-4BEE-B19E-BC849B2184D0}">
      <dsp:nvSpPr>
        <dsp:cNvPr id="0" name=""/>
        <dsp:cNvSpPr/>
      </dsp:nvSpPr>
      <dsp:spPr>
        <a:xfrm>
          <a:off x="3406748" y="-899695"/>
          <a:ext cx="6998780" cy="6998780"/>
        </a:xfrm>
        <a:prstGeom prst="blockArc">
          <a:avLst>
            <a:gd name="adj1" fmla="val 8100000"/>
            <a:gd name="adj2" fmla="val 13500000"/>
            <a:gd name="adj3" fmla="val 309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9A20F0-7A32-406B-BB69-C3B261B40954}">
      <dsp:nvSpPr>
        <dsp:cNvPr id="0" name=""/>
        <dsp:cNvSpPr/>
      </dsp:nvSpPr>
      <dsp:spPr>
        <a:xfrm>
          <a:off x="73118" y="324857"/>
          <a:ext cx="3964059" cy="650131"/>
        </a:xfrm>
        <a:prstGeom prst="rect">
          <a:avLst/>
        </a:prstGeom>
        <a:gradFill rotWithShape="0">
          <a:gsLst>
            <a:gs pos="0">
              <a:srgbClr val="6018A8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516042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План доходов и расходов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118" y="324857"/>
        <a:ext cx="3964059" cy="650131"/>
      </dsp:txXfrm>
    </dsp:sp>
    <dsp:sp modelId="{76F51075-685D-483A-9060-B083E0C069A7}">
      <dsp:nvSpPr>
        <dsp:cNvPr id="0" name=""/>
        <dsp:cNvSpPr/>
      </dsp:nvSpPr>
      <dsp:spPr>
        <a:xfrm>
          <a:off x="3630845" y="243591"/>
          <a:ext cx="812664" cy="812664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04A57D-F6C3-4C0A-8EA8-7E17AC4668CA}">
      <dsp:nvSpPr>
        <dsp:cNvPr id="0" name=""/>
        <dsp:cNvSpPr/>
      </dsp:nvSpPr>
      <dsp:spPr>
        <a:xfrm>
          <a:off x="73118" y="1299743"/>
          <a:ext cx="3498193" cy="650131"/>
        </a:xfrm>
        <a:prstGeom prst="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49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rgbClr val="7030A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516042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Пошаговый план развития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118" y="1299743"/>
        <a:ext cx="3498193" cy="650131"/>
      </dsp:txXfrm>
    </dsp:sp>
    <dsp:sp modelId="{9F390B00-26E8-42C6-814A-8E8421170DA4}">
      <dsp:nvSpPr>
        <dsp:cNvPr id="0" name=""/>
        <dsp:cNvSpPr/>
      </dsp:nvSpPr>
      <dsp:spPr>
        <a:xfrm>
          <a:off x="3164980" y="1218477"/>
          <a:ext cx="812664" cy="812664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23FC2C-B1D7-46D4-B229-46AD218F8665}">
      <dsp:nvSpPr>
        <dsp:cNvPr id="0" name=""/>
        <dsp:cNvSpPr/>
      </dsp:nvSpPr>
      <dsp:spPr>
        <a:xfrm>
          <a:off x="73118" y="2274629"/>
          <a:ext cx="3355210" cy="650131"/>
        </a:xfrm>
        <a:prstGeom prst="rect">
          <a:avLst/>
        </a:prstGeom>
        <a:gradFill rotWithShape="0">
          <a:gsLst>
            <a:gs pos="0">
              <a:srgbClr val="3333FF"/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516042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Ежегодный план действий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118" y="2274629"/>
        <a:ext cx="3355210" cy="650131"/>
      </dsp:txXfrm>
    </dsp:sp>
    <dsp:sp modelId="{7B58D0BD-042E-4845-BDE6-B11BC6C63B77}">
      <dsp:nvSpPr>
        <dsp:cNvPr id="0" name=""/>
        <dsp:cNvSpPr/>
      </dsp:nvSpPr>
      <dsp:spPr>
        <a:xfrm>
          <a:off x="3021996" y="2193362"/>
          <a:ext cx="812664" cy="812664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2D6943-3E10-4D03-AA77-C52A11840BFC}">
      <dsp:nvSpPr>
        <dsp:cNvPr id="0" name=""/>
        <dsp:cNvSpPr/>
      </dsp:nvSpPr>
      <dsp:spPr>
        <a:xfrm>
          <a:off x="73118" y="3249514"/>
          <a:ext cx="3498193" cy="650131"/>
        </a:xfrm>
        <a:prstGeom prst="rect">
          <a:avLst/>
        </a:prstGeom>
        <a:gradFill rotWithShape="0">
          <a:gsLst>
            <a:gs pos="0">
              <a:srgbClr val="00B0F0"/>
            </a:gs>
            <a:gs pos="51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rgbClr val="3333FF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516042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Показатели эффективности деятельности ОМСУ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118" y="3249514"/>
        <a:ext cx="3498193" cy="650131"/>
      </dsp:txXfrm>
    </dsp:sp>
    <dsp:sp modelId="{D4A99DA4-DC59-42C8-9E2D-2B7B3CD8BA7F}">
      <dsp:nvSpPr>
        <dsp:cNvPr id="0" name=""/>
        <dsp:cNvSpPr/>
      </dsp:nvSpPr>
      <dsp:spPr>
        <a:xfrm>
          <a:off x="3164980" y="3168248"/>
          <a:ext cx="812664" cy="812664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9B97CF5-31E5-4D8B-B27E-7E0387791FCE}">
      <dsp:nvSpPr>
        <dsp:cNvPr id="0" name=""/>
        <dsp:cNvSpPr/>
      </dsp:nvSpPr>
      <dsp:spPr>
        <a:xfrm>
          <a:off x="73118" y="4224400"/>
          <a:ext cx="3964059" cy="650131"/>
        </a:xfrm>
        <a:prstGeom prst="rect">
          <a:avLst/>
        </a:prstGeom>
        <a:gradFill rotWithShape="0">
          <a:gsLst>
            <a:gs pos="0">
              <a:srgbClr val="008EB0"/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516042" bIns="4572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Схемы территориального планирования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118" y="4224400"/>
        <a:ext cx="3964059" cy="650131"/>
      </dsp:txXfrm>
    </dsp:sp>
    <dsp:sp modelId="{51193F1D-E8E2-4E92-A325-662B95FD4A7F}">
      <dsp:nvSpPr>
        <dsp:cNvPr id="0" name=""/>
        <dsp:cNvSpPr/>
      </dsp:nvSpPr>
      <dsp:spPr>
        <a:xfrm>
          <a:off x="3630845" y="4143133"/>
          <a:ext cx="812664" cy="812664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72672-9F2F-449D-8B46-64FAFECFC776}">
      <dsp:nvSpPr>
        <dsp:cNvPr id="0" name=""/>
        <dsp:cNvSpPr/>
      </dsp:nvSpPr>
      <dsp:spPr>
        <a:xfrm>
          <a:off x="658873" y="0"/>
          <a:ext cx="7467229" cy="5255622"/>
        </a:xfrm>
        <a:prstGeom prst="rightArrow">
          <a:avLst/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5BD5833C-0AB2-48E5-875E-F5E682859D94}">
      <dsp:nvSpPr>
        <dsp:cNvPr id="0" name=""/>
        <dsp:cNvSpPr/>
      </dsp:nvSpPr>
      <dsp:spPr>
        <a:xfrm>
          <a:off x="144006" y="1584170"/>
          <a:ext cx="2956919" cy="2102248"/>
        </a:xfrm>
        <a:prstGeom prst="roundRect">
          <a:avLst/>
        </a:prstGeom>
        <a:gradFill rotWithShape="0">
          <a:gsLst>
            <a:gs pos="0">
              <a:srgbClr val="6018A8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Создание антикризисного штаба при главе МО</a:t>
          </a:r>
          <a:endParaRPr lang="ru-RU" sz="2900" kern="1200" dirty="0"/>
        </a:p>
      </dsp:txBody>
      <dsp:txXfrm>
        <a:off x="246629" y="1686793"/>
        <a:ext cx="2751673" cy="1897002"/>
      </dsp:txXfrm>
    </dsp:sp>
    <dsp:sp modelId="{BFA480E7-F6D3-4813-A175-3B85BE731A7B}">
      <dsp:nvSpPr>
        <dsp:cNvPr id="0" name=""/>
        <dsp:cNvSpPr/>
      </dsp:nvSpPr>
      <dsp:spPr>
        <a:xfrm>
          <a:off x="3165688" y="1584170"/>
          <a:ext cx="2870008" cy="2102248"/>
        </a:xfrm>
        <a:prstGeom prst="roundRect">
          <a:avLst/>
        </a:prstGeom>
        <a:gradFill rotWithShape="0">
          <a:gsLst>
            <a:gs pos="0">
              <a:srgbClr val="000099"/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Определение направлений и мероприятий </a:t>
          </a:r>
          <a:endParaRPr lang="ru-RU" sz="2900" kern="1200" dirty="0"/>
        </a:p>
      </dsp:txBody>
      <dsp:txXfrm>
        <a:off x="3268311" y="1686793"/>
        <a:ext cx="2664762" cy="1897002"/>
      </dsp:txXfrm>
    </dsp:sp>
    <dsp:sp modelId="{92EFF893-7FB6-4C22-A341-AC7C87389135}">
      <dsp:nvSpPr>
        <dsp:cNvPr id="0" name=""/>
        <dsp:cNvSpPr/>
      </dsp:nvSpPr>
      <dsp:spPr>
        <a:xfrm>
          <a:off x="6108303" y="1589447"/>
          <a:ext cx="2676672" cy="2102248"/>
        </a:xfrm>
        <a:prstGeom prst="roundRect">
          <a:avLst/>
        </a:prstGeom>
        <a:gradFill rotWithShape="0">
          <a:gsLst>
            <a:gs pos="0">
              <a:srgbClr val="008EB0"/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Ежемесячный контроль исполнения</a:t>
          </a:r>
          <a:endParaRPr lang="ru-RU" sz="2900" kern="1200" dirty="0"/>
        </a:p>
      </dsp:txBody>
      <dsp:txXfrm>
        <a:off x="6210926" y="1692070"/>
        <a:ext cx="2471426" cy="18970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2CF85-0C47-48E1-BD76-F908A8D9015B}">
      <dsp:nvSpPr>
        <dsp:cNvPr id="0" name=""/>
        <dsp:cNvSpPr/>
      </dsp:nvSpPr>
      <dsp:spPr>
        <a:xfrm>
          <a:off x="1195749" y="1231"/>
          <a:ext cx="6201116" cy="9380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66822E"/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Актуализированная стратегия (решение Совета МО Белореченский район от 27.07.2012 № 464)</a:t>
          </a:r>
          <a:endParaRPr lang="ru-RU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23224" y="28706"/>
        <a:ext cx="6146166" cy="883123"/>
      </dsp:txXfrm>
    </dsp:sp>
    <dsp:sp modelId="{8B0D3B11-6955-42BB-A71E-BC7E3E82958D}">
      <dsp:nvSpPr>
        <dsp:cNvPr id="0" name=""/>
        <dsp:cNvSpPr/>
      </dsp:nvSpPr>
      <dsp:spPr>
        <a:xfrm>
          <a:off x="1080122" y="1023890"/>
          <a:ext cx="938073" cy="93807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3B784F-6098-49EF-BE05-616F28F809DE}">
      <dsp:nvSpPr>
        <dsp:cNvPr id="0" name=""/>
        <dsp:cNvSpPr/>
      </dsp:nvSpPr>
      <dsp:spPr>
        <a:xfrm>
          <a:off x="2160220" y="1023890"/>
          <a:ext cx="5206758" cy="938073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6018A8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Программа СЭР МО Белореченский район на 2013-2017 годы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6021" y="1069691"/>
        <a:ext cx="5115156" cy="846471"/>
      </dsp:txXfrm>
    </dsp:sp>
    <dsp:sp modelId="{F8869D49-B59F-43BA-A2CE-8A410E3410CD}">
      <dsp:nvSpPr>
        <dsp:cNvPr id="0" name=""/>
        <dsp:cNvSpPr/>
      </dsp:nvSpPr>
      <dsp:spPr>
        <a:xfrm>
          <a:off x="1080122" y="2032001"/>
          <a:ext cx="938073" cy="93807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385E04-83AC-4176-B107-C099A5D336E1}">
      <dsp:nvSpPr>
        <dsp:cNvPr id="0" name=""/>
        <dsp:cNvSpPr/>
      </dsp:nvSpPr>
      <dsp:spPr>
        <a:xfrm>
          <a:off x="2160220" y="2047047"/>
          <a:ext cx="5206758" cy="938073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000099"/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Прогнозы Сэр и индикативный план на 2013-2017 годы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6021" y="2092848"/>
        <a:ext cx="5115156" cy="846471"/>
      </dsp:txXfrm>
    </dsp:sp>
    <dsp:sp modelId="{AD9BFD7B-E7CD-404B-B0D4-38DA465C0DB4}">
      <dsp:nvSpPr>
        <dsp:cNvPr id="0" name=""/>
        <dsp:cNvSpPr/>
      </dsp:nvSpPr>
      <dsp:spPr>
        <a:xfrm>
          <a:off x="1080122" y="3040111"/>
          <a:ext cx="938073" cy="93807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ED748B-527B-42BB-AB27-557A52BF1B17}">
      <dsp:nvSpPr>
        <dsp:cNvPr id="0" name=""/>
        <dsp:cNvSpPr/>
      </dsp:nvSpPr>
      <dsp:spPr>
        <a:xfrm>
          <a:off x="2160220" y="3040111"/>
          <a:ext cx="5206758" cy="938073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0070C0"/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Индикативные планы поселений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6021" y="3085912"/>
        <a:ext cx="5115156" cy="846471"/>
      </dsp:txXfrm>
    </dsp:sp>
    <dsp:sp modelId="{BE5B9D57-7508-441E-BD8A-AEF1CA9AB022}">
      <dsp:nvSpPr>
        <dsp:cNvPr id="0" name=""/>
        <dsp:cNvSpPr/>
      </dsp:nvSpPr>
      <dsp:spPr>
        <a:xfrm>
          <a:off x="1080122" y="4048221"/>
          <a:ext cx="938073" cy="938073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4F18C1-3289-47EC-A6CE-5EC33EDF8254}">
      <dsp:nvSpPr>
        <dsp:cNvPr id="0" name=""/>
        <dsp:cNvSpPr/>
      </dsp:nvSpPr>
      <dsp:spPr>
        <a:xfrm>
          <a:off x="2160220" y="4048221"/>
          <a:ext cx="5206758" cy="938073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00B0F0"/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Пошаговый план развития до 2014 года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6021" y="4094022"/>
        <a:ext cx="5115156" cy="8464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21411-9802-4978-AD6F-7FC784C4CF61}">
      <dsp:nvSpPr>
        <dsp:cNvPr id="0" name=""/>
        <dsp:cNvSpPr/>
      </dsp:nvSpPr>
      <dsp:spPr>
        <a:xfrm>
          <a:off x="0" y="570529"/>
          <a:ext cx="8767252" cy="127684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rgbClr val="6018A8"/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20269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Анализ социально-экономического развития за последние 5 лет</a:t>
          </a:r>
          <a:endParaRPr lang="ru-RU" sz="2100" kern="1200" dirty="0"/>
        </a:p>
      </dsp:txBody>
      <dsp:txXfrm>
        <a:off x="0" y="889740"/>
        <a:ext cx="8448041" cy="638423"/>
      </dsp:txXfrm>
    </dsp:sp>
    <dsp:sp modelId="{8580707D-EDAF-4B9D-A101-E983600F36D9}">
      <dsp:nvSpPr>
        <dsp:cNvPr id="0" name=""/>
        <dsp:cNvSpPr/>
      </dsp:nvSpPr>
      <dsp:spPr>
        <a:xfrm>
          <a:off x="0" y="1555161"/>
          <a:ext cx="2700313" cy="2459675"/>
        </a:xfrm>
        <a:prstGeom prst="rect">
          <a:avLst/>
        </a:prstGeom>
        <a:solidFill>
          <a:srgbClr val="CC99FF"/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5415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Определены цели и стратегические направления развития</a:t>
          </a:r>
          <a:endParaRPr lang="ru-RU" sz="2100" b="1" kern="1200" dirty="0">
            <a:solidFill>
              <a:srgbClr val="54159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55161"/>
        <a:ext cx="2700313" cy="2459675"/>
      </dsp:txXfrm>
    </dsp:sp>
    <dsp:sp modelId="{9144092E-F800-4ED1-BE8C-4B4A86EB66FC}">
      <dsp:nvSpPr>
        <dsp:cNvPr id="0" name=""/>
        <dsp:cNvSpPr/>
      </dsp:nvSpPr>
      <dsp:spPr>
        <a:xfrm>
          <a:off x="2700313" y="996144"/>
          <a:ext cx="6066938" cy="127684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rgbClr val="000099"/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20269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Оценка социально-экономического положения</a:t>
          </a:r>
          <a:endParaRPr lang="ru-RU" sz="2100" kern="1200" dirty="0"/>
        </a:p>
      </dsp:txBody>
      <dsp:txXfrm>
        <a:off x="2700313" y="1315355"/>
        <a:ext cx="5747727" cy="638423"/>
      </dsp:txXfrm>
    </dsp:sp>
    <dsp:sp modelId="{9165DC8C-46C1-47B8-AEC4-467E689FCC18}">
      <dsp:nvSpPr>
        <dsp:cNvPr id="0" name=""/>
        <dsp:cNvSpPr/>
      </dsp:nvSpPr>
      <dsp:spPr>
        <a:xfrm>
          <a:off x="2700313" y="1980777"/>
          <a:ext cx="2700313" cy="2459675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Сформированы мероприятия, целевые ориентиры, и определены механизмы развития </a:t>
          </a:r>
          <a:endParaRPr lang="ru-RU" sz="2100" b="1" kern="1200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00313" y="1980777"/>
        <a:ext cx="2700313" cy="2459675"/>
      </dsp:txXfrm>
    </dsp:sp>
    <dsp:sp modelId="{C15D7D00-1704-4FBD-BEA6-C3DBEFD15682}">
      <dsp:nvSpPr>
        <dsp:cNvPr id="0" name=""/>
        <dsp:cNvSpPr/>
      </dsp:nvSpPr>
      <dsp:spPr>
        <a:xfrm>
          <a:off x="5400627" y="1421760"/>
          <a:ext cx="3366624" cy="1276845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rgbClr val="00B0F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202699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SWOT-</a:t>
          </a:r>
          <a:r>
            <a:rPr lang="ru-RU" sz="2100" kern="1200" dirty="0" smtClean="0"/>
            <a:t>анализ</a:t>
          </a:r>
          <a:endParaRPr lang="ru-RU" sz="2100" kern="1200" dirty="0"/>
        </a:p>
      </dsp:txBody>
      <dsp:txXfrm>
        <a:off x="5400627" y="1740971"/>
        <a:ext cx="3047413" cy="638423"/>
      </dsp:txXfrm>
    </dsp:sp>
    <dsp:sp modelId="{CF8B8723-E6C5-4ECB-A1C8-5855EB29AFF5}">
      <dsp:nvSpPr>
        <dsp:cNvPr id="0" name=""/>
        <dsp:cNvSpPr/>
      </dsp:nvSpPr>
      <dsp:spPr>
        <a:xfrm>
          <a:off x="5400627" y="2406392"/>
          <a:ext cx="2700313" cy="2423678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2160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Разработана система мониторинга за выполнением поставленных задач, определен механизм корректировки</a:t>
          </a:r>
          <a:endParaRPr lang="ru-RU" sz="2100" b="1" kern="1200" dirty="0">
            <a:solidFill>
              <a:srgbClr val="21606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00627" y="2406392"/>
        <a:ext cx="2700313" cy="24236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1B0E4-CAE0-4A70-9DDC-0D5A5EDFD2DC}">
      <dsp:nvSpPr>
        <dsp:cNvPr id="0" name=""/>
        <dsp:cNvSpPr/>
      </dsp:nvSpPr>
      <dsp:spPr>
        <a:xfrm>
          <a:off x="0" y="570123"/>
          <a:ext cx="722446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9E2960-90C4-47A2-ACB6-D5C365340B7C}">
      <dsp:nvSpPr>
        <dsp:cNvPr id="0" name=""/>
        <dsp:cNvSpPr/>
      </dsp:nvSpPr>
      <dsp:spPr>
        <a:xfrm>
          <a:off x="343938" y="9243"/>
          <a:ext cx="6878755" cy="1121760"/>
        </a:xfrm>
        <a:prstGeom prst="roundRect">
          <a:avLst/>
        </a:prstGeom>
        <a:gradFill rotWithShape="0">
          <a:gsLst>
            <a:gs pos="0">
              <a:srgbClr val="66822E"/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147" tIns="0" rIns="19114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Кардинальное повышение качества и продолжительности жизни населения, развитие человеческого потенциала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8698" y="64003"/>
        <a:ext cx="6769235" cy="1012240"/>
      </dsp:txXfrm>
    </dsp:sp>
    <dsp:sp modelId="{8F7AE821-7965-4950-9E5E-B9991EE5999C}">
      <dsp:nvSpPr>
        <dsp:cNvPr id="0" name=""/>
        <dsp:cNvSpPr/>
      </dsp:nvSpPr>
      <dsp:spPr>
        <a:xfrm>
          <a:off x="0" y="2293804"/>
          <a:ext cx="722446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BCB05C4-D9D8-4FB1-9DEB-0A7094D8F346}">
      <dsp:nvSpPr>
        <dsp:cNvPr id="0" name=""/>
        <dsp:cNvSpPr/>
      </dsp:nvSpPr>
      <dsp:spPr>
        <a:xfrm>
          <a:off x="343938" y="1732923"/>
          <a:ext cx="6878755" cy="1121760"/>
        </a:xfrm>
        <a:prstGeom prst="roundRect">
          <a:avLst/>
        </a:prstGeom>
        <a:gradFill rotWithShape="0">
          <a:gsLst>
            <a:gs pos="0">
              <a:srgbClr val="008EB0"/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147" tIns="0" rIns="19114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Обеспечение высоких темпов устойчивого экономического роста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8698" y="1787683"/>
        <a:ext cx="6769235" cy="1012240"/>
      </dsp:txXfrm>
    </dsp:sp>
    <dsp:sp modelId="{CAE2977A-AB76-488E-9904-935CC80973B6}">
      <dsp:nvSpPr>
        <dsp:cNvPr id="0" name=""/>
        <dsp:cNvSpPr/>
      </dsp:nvSpPr>
      <dsp:spPr>
        <a:xfrm>
          <a:off x="0" y="4017484"/>
          <a:ext cx="722446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D7922F-2462-4DE1-9B6B-FC693D1E2108}">
      <dsp:nvSpPr>
        <dsp:cNvPr id="0" name=""/>
        <dsp:cNvSpPr/>
      </dsp:nvSpPr>
      <dsp:spPr>
        <a:xfrm>
          <a:off x="343938" y="3456604"/>
          <a:ext cx="6878755" cy="1121760"/>
        </a:xfrm>
        <a:prstGeom prst="roundRect">
          <a:avLst/>
        </a:prstGeom>
        <a:gradFill rotWithShape="0">
          <a:gsLst>
            <a:gs pos="0">
              <a:srgbClr val="541593"/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1147" tIns="0" rIns="19114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потенциала опережающего развития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8698" y="3511364"/>
        <a:ext cx="6769235" cy="1012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A3373-CA03-4DDD-A62E-BA15685A7D9E}" type="datetimeFigureOut">
              <a:rPr lang="ru-RU" smtClean="0"/>
              <a:t>09.10.2017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15C51-380D-4026-BB5D-8AC21F60A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881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15C51-380D-4026-BB5D-8AC21F60AAF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61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15C51-380D-4026-BB5D-8AC21F60AAF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 txBox="1">
            <a:spLocks noGrp="1"/>
          </p:cNvSpPr>
          <p:nvPr/>
        </p:nvSpPr>
        <p:spPr bwMode="auto">
          <a:xfrm>
            <a:off x="3849728" y="9428960"/>
            <a:ext cx="2946351" cy="49609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F323D730-439A-40DE-9143-85FFBC395DA4}" type="slidenum">
              <a:rPr lang="ru-RU" sz="12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sz="1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6E80D-E65C-4865-8848-A94EA36F9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C53F1-417E-4A69-A5CF-64AD251381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D1131-831A-4C60-A872-555254E78E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D1030-E4E1-40ED-A26C-782A653E28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94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19C4C-A205-433A-A9AF-499DF7CE71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85BC8-046A-432A-B77A-C01070DA18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50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6E80D-E65C-4865-8848-A94EA36F9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C53F1-417E-4A69-A5CF-64AD251381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90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81A0-B361-470E-A0A3-CF018A3AE4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557EB-E381-4ABF-900F-93C6081C94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74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F6166-33D5-4675-AA39-0FA7C3B2A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C8D9-4AB2-4233-ABB5-0CB526A26D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51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C3E28-2E04-404A-806A-48962C8FD2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DBB05-60B0-46BB-B85F-543788D9B4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57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2428A-EA54-4E71-9AA8-57C55B079E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BBF4C-F337-4A30-BD5B-EA1A9F05C6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01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C2554-41FE-4809-B55B-ED6D4E1A98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7F80-DA46-42D4-BD6F-4379A11952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55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AD710-EC4F-4A9F-B1C2-73AC6F6476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C6AE5-3E93-4A73-B8F2-6579CBA62A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88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9255B-E5D4-4D12-A481-EFA82A4337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B8497-45A2-40AA-AEFC-21BA0D5994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81A0-B361-470E-A0A3-CF018A3AE4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557EB-E381-4ABF-900F-93C6081C94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59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358CA-9D33-4BD4-B67E-CA0CA665AE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E85A8-5842-4C14-B31A-52FDA07E7B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84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D1131-831A-4C60-A872-555254E78E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D1030-E4E1-40ED-A26C-782A653E28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079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19C4C-A205-433A-A9AF-499DF7CE71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85BC8-046A-432A-B77A-C01070DA18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599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6E80D-E65C-4865-8848-A94EA36F9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C53F1-417E-4A69-A5CF-64AD251381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41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81A0-B361-470E-A0A3-CF018A3AE4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557EB-E381-4ABF-900F-93C6081C94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F6166-33D5-4675-AA39-0FA7C3B2A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C8D9-4AB2-4233-ABB5-0CB526A26D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81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C3E28-2E04-404A-806A-48962C8FD2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DBB05-60B0-46BB-B85F-543788D9B4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38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2428A-EA54-4E71-9AA8-57C55B079E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BBF4C-F337-4A30-BD5B-EA1A9F05C6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60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C2554-41FE-4809-B55B-ED6D4E1A98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7F80-DA46-42D4-BD6F-4379A11952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12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AD710-EC4F-4A9F-B1C2-73AC6F6476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C6AE5-3E93-4A73-B8F2-6579CBA62A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021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F6166-33D5-4675-AA39-0FA7C3B2A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C8D9-4AB2-4233-ABB5-0CB526A26D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9255B-E5D4-4D12-A481-EFA82A4337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B8497-45A2-40AA-AEFC-21BA0D5994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15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358CA-9D33-4BD4-B67E-CA0CA665AE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E85A8-5842-4C14-B31A-52FDA07E7B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74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D1131-831A-4C60-A872-555254E78E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D1030-E4E1-40ED-A26C-782A653E28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512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19C4C-A205-433A-A9AF-499DF7CE71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85BC8-046A-432A-B77A-C01070DA18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57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6E80D-E65C-4865-8848-A94EA36F9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C53F1-417E-4A69-A5CF-64AD251381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66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81A0-B361-470E-A0A3-CF018A3AE4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557EB-E381-4ABF-900F-93C6081C94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14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F6166-33D5-4675-AA39-0FA7C3B2A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C8D9-4AB2-4233-ABB5-0CB526A26D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828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C3E28-2E04-404A-806A-48962C8FD2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DBB05-60B0-46BB-B85F-543788D9B4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11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2428A-EA54-4E71-9AA8-57C55B079E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BBF4C-F337-4A30-BD5B-EA1A9F05C6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046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C2554-41FE-4809-B55B-ED6D4E1A98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7F80-DA46-42D4-BD6F-4379A11952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4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C3E28-2E04-404A-806A-48962C8FD2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DBB05-60B0-46BB-B85F-543788D9B4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458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AD710-EC4F-4A9F-B1C2-73AC6F6476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C6AE5-3E93-4A73-B8F2-6579CBA62A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98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9255B-E5D4-4D12-A481-EFA82A4337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B8497-45A2-40AA-AEFC-21BA0D5994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89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358CA-9D33-4BD4-B67E-CA0CA665AE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E85A8-5842-4C14-B31A-52FDA07E7B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75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D1131-831A-4C60-A872-555254E78E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D1030-E4E1-40ED-A26C-782A653E28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9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19C4C-A205-433A-A9AF-499DF7CE71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85BC8-046A-432A-B77A-C01070DA18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3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6E80D-E65C-4865-8848-A94EA36F9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C53F1-417E-4A69-A5CF-64AD251381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950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881A0-B361-470E-A0A3-CF018A3AE4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557EB-E381-4ABF-900F-93C6081C94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084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F6166-33D5-4675-AA39-0FA7C3B2AA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C8D9-4AB2-4233-ABB5-0CB526A26D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8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C3E28-2E04-404A-806A-48962C8FD25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DBB05-60B0-46BB-B85F-543788D9B4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7750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2428A-EA54-4E71-9AA8-57C55B079E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BBF4C-F337-4A30-BD5B-EA1A9F05C6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1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2428A-EA54-4E71-9AA8-57C55B079E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BBF4C-F337-4A30-BD5B-EA1A9F05C6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022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C2554-41FE-4809-B55B-ED6D4E1A98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7F80-DA46-42D4-BD6F-4379A11952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27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AD710-EC4F-4A9F-B1C2-73AC6F6476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C6AE5-3E93-4A73-B8F2-6579CBA62A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75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9255B-E5D4-4D12-A481-EFA82A4337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B8497-45A2-40AA-AEFC-21BA0D5994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25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358CA-9D33-4BD4-B67E-CA0CA665AE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E85A8-5842-4C14-B31A-52FDA07E7B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39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D1131-831A-4C60-A872-555254E78EF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D1030-E4E1-40ED-A26C-782A653E28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83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19C4C-A205-433A-A9AF-499DF7CE71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85BC8-046A-432A-B77A-C01070DA18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4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C2554-41FE-4809-B55B-ED6D4E1A98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7F80-DA46-42D4-BD6F-4379A11952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AD710-EC4F-4A9F-B1C2-73AC6F6476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C6AE5-3E93-4A73-B8F2-6579CBA62A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08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9255B-E5D4-4D12-A481-EFA82A4337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B8497-45A2-40AA-AEFC-21BA0D5994B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6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358CA-9D33-4BD4-B67E-CA0CA665AE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E85A8-5842-4C14-B31A-52FDA07E7B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5000" contrast="-2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11ADA3-AEBB-4D2E-A243-CC2235BFEC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D63E2D-61F6-49FC-A423-FF564F8D5B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0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5000" contrast="-2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11ADA3-AEBB-4D2E-A243-CC2235BFEC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D63E2D-61F6-49FC-A423-FF564F8D5B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0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5000" contrast="-2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11ADA3-AEBB-4D2E-A243-CC2235BFEC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D63E2D-61F6-49FC-A423-FF564F8D5B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5000" contrast="-2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11ADA3-AEBB-4D2E-A243-CC2235BFEC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D63E2D-61F6-49FC-A423-FF564F8D5B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6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5000" contrast="-29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11ADA3-AEBB-4D2E-A243-CC2235BFEC9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D63E2D-61F6-49FC-A423-FF564F8D5B3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46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7.wdp"/><Relationship Id="rId5" Type="http://schemas.openxmlformats.org/officeDocument/2006/relationships/image" Target="../media/image34.jpeg"/><Relationship Id="rId4" Type="http://schemas.microsoft.com/office/2007/relationships/hdphoto" Target="../media/hdphoto6.wdp"/><Relationship Id="rId9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microsoft.com/office/2007/relationships/hdphoto" Target="../media/hdphoto9.wdp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4" y="1988840"/>
            <a:ext cx="9143189" cy="3240360"/>
          </a:xfrm>
        </p:spPr>
        <p:txBody>
          <a:bodyPr rtlCol="0">
            <a:normAutofit fontScale="9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Результаты реализация стратегии социально-экономического развития муниципального образования Белореченский район 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до 2020 года </a:t>
            </a:r>
          </a:p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за прошедшие 10 лет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 bwMode="auto">
          <a:xfrm>
            <a:off x="-77919" y="548680"/>
            <a:ext cx="909669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Стратегические направления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33675236"/>
              </p:ext>
            </p:extLst>
          </p:nvPr>
        </p:nvGraphicFramePr>
        <p:xfrm>
          <a:off x="1115616" y="1412776"/>
          <a:ext cx="7224464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16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 bwMode="auto">
          <a:xfrm>
            <a:off x="164097" y="694085"/>
            <a:ext cx="860444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Механизмы реализации стратегии 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i="1" kern="10" dirty="0" smtClean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557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42" y="1198141"/>
            <a:ext cx="9162764" cy="5529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64088" y="2351096"/>
            <a:ext cx="1944216" cy="46166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88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Финансовый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5810" y="3501008"/>
            <a:ext cx="496855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Организационно-правовой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55235" y="4490653"/>
            <a:ext cx="4968552" cy="46166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88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Хозяйственно-экономический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5445224"/>
            <a:ext cx="4716548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88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Организационно-управленческий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9" name="Picture 21" descr="http://www.propertysuccessacademy.com/wp-content/uploads/3-Cogs-979x7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94740"/>
            <a:ext cx="2846649" cy="213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5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 bwMode="auto">
          <a:xfrm>
            <a:off x="-108520" y="332656"/>
            <a:ext cx="893294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Среднедушевые показатели СЭР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Руб.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208537"/>
              </p:ext>
            </p:extLst>
          </p:nvPr>
        </p:nvGraphicFramePr>
        <p:xfrm>
          <a:off x="244632" y="1201467"/>
          <a:ext cx="8714944" cy="5420809"/>
        </p:xfrm>
        <a:graphic>
          <a:graphicData uri="http://schemas.openxmlformats.org/drawingml/2006/table">
            <a:tbl>
              <a:tblPr/>
              <a:tblGrid>
                <a:gridCol w="3888450"/>
                <a:gridCol w="1082078"/>
                <a:gridCol w="1152128"/>
                <a:gridCol w="1296144"/>
                <a:gridCol w="1296144"/>
              </a:tblGrid>
              <a:tr h="4665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Наименование показателя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Отчет 2014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Отчет 2015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Оценка 2016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Прогноз 2017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0000FF"/>
                    </a:solidFill>
                  </a:tcPr>
                </a:tc>
              </a:tr>
              <a:tr h="3050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Промышленное </a:t>
                      </a:r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производство 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174 990,5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257 100,4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265 364,7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283 078,5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</a:tr>
              <a:tr h="3139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Сельскохозяйственное </a:t>
                      </a:r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производство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34 979,3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42 853,5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50 735,5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53 916,1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0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Строительство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Times New Roman"/>
                      </a:endParaRP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31 846,5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31 846,5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36 578,7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40 173,4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</a:tr>
              <a:tr h="251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Инвестиционная </a:t>
                      </a:r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активность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46 248,0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31 125,6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40 986,5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43 864,1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1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Услуги </a:t>
                      </a:r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транспорта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4 864,6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5 024,3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4 518,7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4 864,1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</a:tr>
              <a:tr h="296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Финансовое состояние</a:t>
                      </a:r>
                    </a:p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хозяйствующих </a:t>
                      </a:r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субъектов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28 366,2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36 629,3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25 388,0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27 844,0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22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Потребительский </a:t>
                      </a:r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рынок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94 144,1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105 867,6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109 186,0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117 490,9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</a:tr>
              <a:tr h="3050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Накопленный </a:t>
                      </a:r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экономический </a:t>
                      </a:r>
                      <a:endParaRPr lang="ru-RU" sz="1800" b="1" i="0" u="none" strike="noStrike" dirty="0" smtClean="0">
                        <a:solidFill>
                          <a:srgbClr val="000099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ru-RU" sz="1800" b="1" i="0" u="none" strike="noStrike" baseline="0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потенциал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Times New Roman"/>
                      </a:endParaRP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233 697,2 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Times New Roman"/>
                      </a:endParaRP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268 024,6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296 250,8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326 934,3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3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Доля </a:t>
                      </a:r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населения с доходами ниже </a:t>
                      </a:r>
                      <a:endParaRPr lang="ru-RU" sz="1800" b="1" i="0" u="none" strike="noStrike" dirty="0" smtClean="0">
                        <a:solidFill>
                          <a:srgbClr val="000099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прожиточного </a:t>
                      </a:r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минимума, %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16,8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17,1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17,0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16,9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</a:tr>
              <a:tr h="493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Покупательная </a:t>
                      </a:r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способность </a:t>
                      </a:r>
                      <a:endParaRPr lang="ru-RU" sz="1800" b="1" i="0" u="none" strike="noStrike" dirty="0" smtClean="0">
                        <a:solidFill>
                          <a:srgbClr val="000099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населения</a:t>
                      </a:r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, коэффициент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1,6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1,5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8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Уровень </a:t>
                      </a:r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развития </a:t>
                      </a:r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малого</a:t>
                      </a:r>
                    </a:p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предпринимательства,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26,6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24,3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24,3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24,4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rgbClr val="BFF4F7"/>
                    </a:solidFill>
                  </a:tcPr>
                </a:tc>
              </a:tr>
              <a:tr h="3229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 smtClean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 Ранг</a:t>
                      </a:r>
                      <a:endParaRPr lang="ru-RU" sz="1800" b="1" i="0" u="none" strike="noStrike" dirty="0">
                        <a:solidFill>
                          <a:srgbClr val="000099"/>
                        </a:solidFill>
                        <a:effectLst/>
                        <a:latin typeface="Times New Roman"/>
                      </a:endParaRP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8,0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10,0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7,0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99"/>
                          </a:solidFill>
                          <a:effectLst/>
                          <a:latin typeface="Times New Roman"/>
                        </a:rPr>
                        <a:t>8,0</a:t>
                      </a:r>
                    </a:p>
                  </a:txBody>
                  <a:tcPr marL="8971" marR="8971" marT="8971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40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 bwMode="auto">
          <a:xfrm>
            <a:off x="0" y="620688"/>
            <a:ext cx="882047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Реально располагаемые денежные доходы </a:t>
            </a: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населения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                                                                                                                             в % к предыдущему году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235789"/>
              </p:ext>
            </p:extLst>
          </p:nvPr>
        </p:nvGraphicFramePr>
        <p:xfrm>
          <a:off x="179512" y="2057400"/>
          <a:ext cx="8784976" cy="1412736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440160"/>
                <a:gridCol w="720080"/>
                <a:gridCol w="720080"/>
                <a:gridCol w="720080"/>
                <a:gridCol w="720080"/>
                <a:gridCol w="720080"/>
                <a:gridCol w="720080"/>
                <a:gridCol w="720080"/>
                <a:gridCol w="720080"/>
                <a:gridCol w="720080"/>
                <a:gridCol w="864096"/>
              </a:tblGrid>
              <a:tr h="36348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</a:tr>
              <a:tr h="4492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111,7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103,2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109,6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107,2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113,6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109,1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100,5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100,6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>
                        <a:alpha val="40000"/>
                      </a:srgbClr>
                    </a:solidFill>
                  </a:tcPr>
                </a:tc>
              </a:tr>
              <a:tr h="4148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108,6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114,4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105,3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112,1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Объект 2"/>
          <p:cNvSpPr txBox="1">
            <a:spLocks/>
          </p:cNvSpPr>
          <p:nvPr/>
        </p:nvSpPr>
        <p:spPr bwMode="auto">
          <a:xfrm>
            <a:off x="288032" y="3645024"/>
            <a:ext cx="860444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Социальная поддержка </a:t>
            </a:r>
            <a:r>
              <a:rPr lang="ru-RU" sz="36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и оказание социальной помощи </a:t>
            </a:r>
            <a:endParaRPr lang="ru-RU" sz="3600" b="1" i="1" kern="10" dirty="0" smtClean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557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728557"/>
              </p:ext>
            </p:extLst>
          </p:nvPr>
        </p:nvGraphicFramePr>
        <p:xfrm>
          <a:off x="242900" y="5013176"/>
          <a:ext cx="8694712" cy="1371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1520788"/>
                <a:gridCol w="720080"/>
                <a:gridCol w="720080"/>
                <a:gridCol w="720080"/>
                <a:gridCol w="720080"/>
                <a:gridCol w="621196"/>
                <a:gridCol w="720080"/>
                <a:gridCol w="720080"/>
                <a:gridCol w="720080"/>
                <a:gridCol w="720080"/>
                <a:gridCol w="79208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 выплаты, млн</a:t>
                      </a:r>
                      <a:r>
                        <a:rPr lang="ru-RU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169,5</a:t>
                      </a:r>
                      <a:endParaRPr lang="ru-RU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191,2</a:t>
                      </a:r>
                      <a:endParaRPr lang="ru-RU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247,4</a:t>
                      </a:r>
                      <a:endParaRPr lang="ru-RU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304,8</a:t>
                      </a:r>
                      <a:endParaRPr lang="ru-RU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338</a:t>
                      </a:r>
                      <a:endParaRPr lang="ru-RU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399,9</a:t>
                      </a:r>
                      <a:endParaRPr lang="ru-RU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433,7</a:t>
                      </a:r>
                      <a:endParaRPr lang="ru-RU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</a:t>
                      </a:r>
                      <a:endParaRPr lang="ru-RU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520,8</a:t>
                      </a:r>
                      <a:endParaRPr lang="ru-RU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621,7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40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 bwMode="auto">
          <a:xfrm>
            <a:off x="117368" y="655450"/>
            <a:ext cx="860444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Динамика численности населения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                                                                                                                            чел.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i="1" kern="10" dirty="0" smtClean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557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734599"/>
              </p:ext>
            </p:extLst>
          </p:nvPr>
        </p:nvGraphicFramePr>
        <p:xfrm>
          <a:off x="72486" y="1628800"/>
          <a:ext cx="8999027" cy="47284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1366179"/>
                <a:gridCol w="792088"/>
                <a:gridCol w="720080"/>
                <a:gridCol w="792088"/>
                <a:gridCol w="792088"/>
                <a:gridCol w="792088"/>
                <a:gridCol w="792088"/>
                <a:gridCol w="720080"/>
                <a:gridCol w="720080"/>
                <a:gridCol w="720080"/>
                <a:gridCol w="792088"/>
              </a:tblGrid>
              <a:tr h="6583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Показатели 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2007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2008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2009 год 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/>
                        <a:t>2010 год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2011 год</a:t>
                      </a:r>
                      <a:endParaRPr lang="ru-RU" sz="1600" dirty="0"/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2012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год</a:t>
                      </a:r>
                      <a:endParaRPr lang="ru-RU" sz="1600" dirty="0"/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2013</a:t>
                      </a:r>
                      <a:r>
                        <a:rPr lang="ru-RU" sz="1600" baseline="0" dirty="0" smtClean="0"/>
                        <a:t> год</a:t>
                      </a:r>
                      <a:endParaRPr lang="ru-RU" sz="1600" dirty="0"/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2014 год</a:t>
                      </a:r>
                      <a:endParaRPr lang="ru-RU" sz="1600" dirty="0"/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2015 год</a:t>
                      </a:r>
                      <a:endParaRPr lang="ru-RU" sz="1600" dirty="0"/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2016 год</a:t>
                      </a:r>
                      <a:endParaRPr lang="ru-RU" sz="1600" dirty="0"/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</a:tr>
              <a:tr h="6583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</a:rPr>
                        <a:t>Всего населения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104255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105200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105099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105607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105767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105865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106214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106834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107635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108255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</a:tr>
              <a:tr h="6583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</a:rPr>
                        <a:t>Число родившихся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1 437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1 576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1 669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1 560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1 669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1 726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1 802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1 767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1 672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1 560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83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</a:rPr>
                        <a:t>- на 1000 человек населения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13,1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15,1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15,8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14,7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15,8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16,8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16,9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16,5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15,5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14,4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</a:tr>
              <a:tr h="3291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</a:rPr>
                        <a:t>Число умерших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1 531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1 499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1 445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1 463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1 454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1 466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1 514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1 471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1 526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1 480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83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</a:rPr>
                        <a:t>- на 1000 человек населения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15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14,3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13,7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13,8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13,7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13,8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14,2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13,7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14,1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13,7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</a:tr>
              <a:tr h="8026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99"/>
                          </a:solidFill>
                        </a:rPr>
                        <a:t>Естественный прирост, убыль (-)</a:t>
                      </a: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-</a:t>
                      </a: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94</a:t>
                      </a: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77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224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97  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215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260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288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296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146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0099"/>
                          </a:solidFill>
                        </a:rPr>
                        <a:t> </a:t>
                      </a:r>
                      <a:r>
                        <a:rPr lang="ru-RU" sz="1500" b="1" dirty="0" smtClean="0">
                          <a:solidFill>
                            <a:srgbClr val="000099"/>
                          </a:solidFill>
                        </a:rPr>
                        <a:t>80</a:t>
                      </a:r>
                      <a:endParaRPr lang="ru-RU" sz="1500" b="1" dirty="0">
                        <a:solidFill>
                          <a:srgbClr val="000099"/>
                        </a:solidFill>
                      </a:endParaRPr>
                    </a:p>
                  </a:txBody>
                  <a:tcPr marL="68580" marR="68580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40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 bwMode="auto">
          <a:xfrm>
            <a:off x="105529" y="188640"/>
            <a:ext cx="860444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Показатели социально-экономического развития</a:t>
            </a:r>
            <a:endParaRPr lang="ru-RU" sz="1400" b="1" i="1" kern="10" dirty="0" smtClean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557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i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м</a:t>
            </a:r>
            <a:r>
              <a:rPr lang="ru-RU" sz="14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лн. руб.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i="1" kern="10" dirty="0" smtClean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557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804008"/>
              </p:ext>
            </p:extLst>
          </p:nvPr>
        </p:nvGraphicFramePr>
        <p:xfrm>
          <a:off x="184181" y="1585663"/>
          <a:ext cx="8775638" cy="50405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942990"/>
                <a:gridCol w="720080"/>
                <a:gridCol w="720080"/>
                <a:gridCol w="720080"/>
                <a:gridCol w="720080"/>
                <a:gridCol w="720080"/>
                <a:gridCol w="792088"/>
                <a:gridCol w="720080"/>
                <a:gridCol w="72008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0000FF"/>
                    </a:solidFill>
                  </a:tcPr>
                </a:tc>
              </a:tr>
              <a:tr h="25120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</a:t>
                      </a:r>
                      <a:r>
                        <a:rPr lang="ru-RU" sz="1400" b="1" baseline="0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</a:t>
                      </a:r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ромышленного производства, </a:t>
                      </a: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8317,1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12208,6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14947,1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16485,2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15585,6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18835,1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27832,5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27723,3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</a:tr>
              <a:tr h="3706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добыча полезных </a:t>
                      </a:r>
                      <a:r>
                        <a:rPr lang="ru-RU" sz="1400" b="0" i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ископаемых</a:t>
                      </a:r>
                      <a:endParaRPr lang="ru-RU" sz="1400" b="0" i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567,1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833,4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1132,1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1643,9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1447,8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1155,9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1750,3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2315,1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обрабатывающие </a:t>
                      </a:r>
                      <a:r>
                        <a:rPr lang="ru-RU" sz="1400" b="0" i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производства</a:t>
                      </a:r>
                      <a:endParaRPr lang="ru-RU" sz="1400" b="0" i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7378,2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10685,8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13088,0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14220,8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13405,2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17252,6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25653,2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24891,1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</a:tr>
              <a:tr h="5024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производство и распределение  электроэнергии, газа и </a:t>
                      </a:r>
                      <a:r>
                        <a:rPr lang="ru-RU" sz="1400" b="0" i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воды</a:t>
                      </a:r>
                      <a:endParaRPr lang="ru-RU" sz="1400" b="0" i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371,8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689,4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727,0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620,5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732,5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426,6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517,1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68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продукции сельского хозяйства всех сельхозпроизводителей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1663,2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2725,3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2863,1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3049,6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3545,5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3765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4639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5532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</a:tr>
              <a:tr h="3696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</a:t>
                      </a:r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торговли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3355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5260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6544,3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7393,5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8300,7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9662,7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10958,6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12805,5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2801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выполненных работ по виду деятельности "строительство</a:t>
                      </a:r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1589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1871,4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5220,0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3947,8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4953,2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3427,8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3550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3988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</a:tr>
              <a:tr h="3768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</a:t>
                      </a:r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 предприятий транспорта</a:t>
                      </a:r>
                      <a:endParaRPr lang="ru-RU" sz="1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207,9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325,5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469,2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682,8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689,7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523,6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543,9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492,7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24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 услуг  </a:t>
                      </a:r>
                      <a:r>
                        <a:rPr lang="ru-RU" sz="1400" b="1" dirty="0" smtClean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предприятий </a:t>
                      </a: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санаторно-курортного комплекса 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51,3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105,7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107,5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109,8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rgbClr val="BFF4F7"/>
                    </a:solidFill>
                  </a:tcPr>
                </a:tc>
              </a:tr>
              <a:tr h="3750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базовые отрасли экономики 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15297,5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22410,6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30470,7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32034,7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33597,5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36786,3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47764,4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50651,3</a:t>
                      </a:r>
                    </a:p>
                  </a:txBody>
                  <a:tcPr marL="51383" marR="51383" marT="0" marB="0" anchor="ctr"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41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1"/>
          <a:stretch/>
        </p:blipFill>
        <p:spPr bwMode="auto">
          <a:xfrm>
            <a:off x="15670" y="1340768"/>
            <a:ext cx="9128330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5810433"/>
              </p:ext>
            </p:extLst>
          </p:nvPr>
        </p:nvGraphicFramePr>
        <p:xfrm>
          <a:off x="323528" y="1772816"/>
          <a:ext cx="7992888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2"/>
          <p:cNvSpPr txBox="1">
            <a:spLocks/>
          </p:cNvSpPr>
          <p:nvPr/>
        </p:nvSpPr>
        <p:spPr bwMode="auto">
          <a:xfrm>
            <a:off x="323528" y="24821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480000" algn="bl" rotWithShape="0">
              <a:schemeClr val="bg1">
                <a:alpha val="7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000" b="1" dirty="0" smtClean="0">
                <a:solidFill>
                  <a:srgbClr val="1108BC"/>
                </a:solidFill>
                <a:latin typeface="Times New Roman" pitchFamily="18" charset="0"/>
              </a:rPr>
              <a:t>Накопленный объем инвестиций за 10 лет составил 33,5 млрд. рублей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73" y="1484784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</a:rPr>
              <a:t>млн. рублей</a:t>
            </a:r>
            <a:endParaRPr lang="ru-RU" sz="1600" b="1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" y="3573017"/>
            <a:ext cx="4641683" cy="2667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" y="1268760"/>
            <a:ext cx="4713379" cy="2543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129" y="1268760"/>
            <a:ext cx="4507359" cy="4970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4493" y="548680"/>
            <a:ext cx="922095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Продукция ООО «Виктория»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91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 bwMode="auto">
          <a:xfrm>
            <a:off x="-134168" y="404664"/>
            <a:ext cx="933397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4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Продукция ООО «</a:t>
            </a:r>
            <a:r>
              <a:rPr lang="ru-RU" sz="3400" b="1" i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Белореченские</a:t>
            </a:r>
            <a:r>
              <a:rPr lang="ru-RU" sz="34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торты»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73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3277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>
              <a:latin typeface="Calibri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-94986" y="404664"/>
            <a:ext cx="933397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4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Продукция ОАО «ЕвроХим-БМУ» занимает более 65% в общем объеме промышленной продукции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" y="1988840"/>
            <a:ext cx="8958606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 bwMode="auto">
          <a:xfrm>
            <a:off x="-29769" y="692696"/>
            <a:ext cx="9143189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Формирование системы ориентиров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04086909"/>
              </p:ext>
            </p:extLst>
          </p:nvPr>
        </p:nvGraphicFramePr>
        <p:xfrm>
          <a:off x="251520" y="1397000"/>
          <a:ext cx="8640960" cy="5199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5616" y="5733256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D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 доходной части бюджета</a:t>
            </a:r>
            <a:endParaRPr lang="ru-RU" sz="2000" b="1" dirty="0">
              <a:solidFill>
                <a:srgbClr val="002D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31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40" name="Picture 4" descr="D:\Desktop\Кубань-ти-макет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" b="5870"/>
          <a:stretch/>
        </p:blipFill>
        <p:spPr bwMode="auto">
          <a:xfrm>
            <a:off x="-3398" y="1176017"/>
            <a:ext cx="9147398" cy="5565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 bwMode="auto">
          <a:xfrm>
            <a:off x="4493" y="548680"/>
            <a:ext cx="922095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Продукция ООО «Кубань-</a:t>
            </a:r>
            <a:r>
              <a:rPr lang="ru-RU" sz="3600" b="1" i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Ти</a:t>
            </a: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6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08" y="1052736"/>
            <a:ext cx="5328592" cy="5570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37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52736"/>
            <a:ext cx="2880320" cy="5570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37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2068933" cy="261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37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8754"/>
            <a:ext cx="2438400" cy="4133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37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052736"/>
            <a:ext cx="2167161" cy="1456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4493" y="548680"/>
            <a:ext cx="922095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Продукция ООО «ЮСК»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0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&amp;Ncy;&amp;acy;&amp;zhcy;&amp;mcy;&amp;icy;&amp;tcy;&amp;iecy; &amp;chcy;&amp;tcy;&amp;ocy;&amp;bcy;&amp;ycy; &amp;zcy;&amp;acy;&amp;kcy;&amp;rcy;&amp;ycy;&amp;tcy;&amp;softcy; &amp;ocy;&amp;kcy;&amp;ncy;&amp;ocy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8285" r="-443" b="15427"/>
          <a:stretch/>
        </p:blipFill>
        <p:spPr bwMode="auto">
          <a:xfrm>
            <a:off x="185936" y="1584000"/>
            <a:ext cx="885056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 bwMode="auto">
          <a:xfrm>
            <a:off x="-99636" y="404664"/>
            <a:ext cx="922095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ООО «Белореченский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пивоваренный завод» </a:t>
            </a:r>
          </a:p>
        </p:txBody>
      </p:sp>
    </p:spTree>
    <p:extLst>
      <p:ext uri="{BB962C8B-B14F-4D97-AF65-F5344CB8AC3E}">
        <p14:creationId xmlns:p14="http://schemas.microsoft.com/office/powerpoint/2010/main" val="3030437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2"/>
          <p:cNvSpPr txBox="1">
            <a:spLocks/>
          </p:cNvSpPr>
          <p:nvPr/>
        </p:nvSpPr>
        <p:spPr bwMode="auto">
          <a:xfrm>
            <a:off x="-99636" y="620688"/>
            <a:ext cx="922095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ООО «Овощи Краснодарского края»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D:\Рабочий стол\отчет 2016\Фотографии\Фото сх\ТК Белореченский\2016\dsc025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" y="1196753"/>
            <a:ext cx="9133504" cy="5544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 bwMode="auto">
          <a:xfrm>
            <a:off x="-99636" y="620688"/>
            <a:ext cx="922095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ООО ТК «Белореченский»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4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7" name="Picture 11" descr="http://xn--80aaxridipd.xn--p1ai/wp-content/uploads/2016/05/V-Krasnodarskom-krae-zapustilas-pervaya-ochered-zavoda-po-izgotovleniyu-krepezhnyh-izdelij-polnogo-tsik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" y="3821265"/>
            <a:ext cx="4501770" cy="2999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96" b="12596"/>
          <a:stretch/>
        </p:blipFill>
        <p:spPr bwMode="auto">
          <a:xfrm>
            <a:off x="18736" y="644354"/>
            <a:ext cx="4564060" cy="3279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www.acoustic.ru/data/projects/208/images/11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59" y="3932546"/>
            <a:ext cx="4589411" cy="2822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Desktop\Е1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720"/>
          <a:stretch/>
        </p:blipFill>
        <p:spPr bwMode="auto">
          <a:xfrm>
            <a:off x="4598913" y="1043334"/>
            <a:ext cx="4574157" cy="2924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 bwMode="auto">
          <a:xfrm>
            <a:off x="-128247" y="269940"/>
            <a:ext cx="922095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Продукция реализованных проектов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91932" y="908720"/>
            <a:ext cx="2413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«БСТ-Модуль»</a:t>
            </a:r>
            <a:endParaRPr lang="ru-RU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83659" y="908720"/>
            <a:ext cx="251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«Лабиринт»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21286" y="3747880"/>
            <a:ext cx="206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«РосМет»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06345" y="3723199"/>
            <a:ext cx="251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«Белтекс»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52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4213" y="765175"/>
            <a:ext cx="8135937" cy="12239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defRPr/>
            </a:pPr>
            <a:r>
              <a:rPr lang="ru-RU" altLang="ru-RU" sz="2500" b="1" dirty="0" smtClean="0">
                <a:solidFill>
                  <a:srgbClr val="1108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  <a:endParaRPr lang="ru-RU" altLang="ru-RU" sz="2400" dirty="0">
              <a:solidFill>
                <a:srgbClr val="1108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6005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140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alt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brightnessContrast bright="12000" contrast="23000"/>
                    </a14:imgEffect>
                  </a14:imgLayer>
                </a14:imgProps>
              </a:ext>
            </a:extLst>
          </a:blip>
          <a:srcRect l="-853" r="-853" b="12543"/>
          <a:stretch/>
        </p:blipFill>
        <p:spPr bwMode="auto">
          <a:xfrm>
            <a:off x="-21513" y="1199645"/>
            <a:ext cx="4735221" cy="292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D:\Почта\фото 7 штук любых красивых\спорткомплек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005064"/>
            <a:ext cx="4594477" cy="2736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Рабочий стол\отчет 2016\Фотографии\Воп х. Кубанский\image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9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86861"/>
            <a:ext cx="4464496" cy="2654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41" y="1244660"/>
            <a:ext cx="4599401" cy="2883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 bwMode="auto">
          <a:xfrm>
            <a:off x="-73014" y="695589"/>
            <a:ext cx="922095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Построенные социальные объекты</a:t>
            </a:r>
          </a:p>
        </p:txBody>
      </p:sp>
    </p:spTree>
    <p:extLst>
      <p:ext uri="{BB962C8B-B14F-4D97-AF65-F5344CB8AC3E}">
        <p14:creationId xmlns:p14="http://schemas.microsoft.com/office/powerpoint/2010/main" val="189515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prstClr val="white"/>
                </a:solidFill>
              </a:rPr>
              <a:t>© </a:t>
            </a:r>
            <a:r>
              <a:rPr lang="ru-RU" sz="1100" b="1" i="1" dirty="0" smtClean="0">
                <a:solidFill>
                  <a:prstClr val="white"/>
                </a:solidFill>
              </a:rPr>
              <a:t>Администрация </a:t>
            </a:r>
            <a:r>
              <a:rPr lang="ru-RU" sz="1100" b="1" i="1" dirty="0">
                <a:solidFill>
                  <a:prstClr val="white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prstClr val="white"/>
                </a:solidFill>
              </a:rPr>
              <a:t>район, 2017 г.</a:t>
            </a:r>
            <a:endParaRPr lang="ru-RU" sz="1100" b="1" i="1" dirty="0">
              <a:solidFill>
                <a:prstClr val="white"/>
              </a:solidFill>
            </a:endParaRPr>
          </a:p>
        </p:txBody>
      </p:sp>
      <p:pic>
        <p:nvPicPr>
          <p:cNvPr id="3" name="Picture 4" descr="ремнт доро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6" y="1149239"/>
            <a:ext cx="4569044" cy="271181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" name="Picture 4" descr="газификация приречны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05" y="3860165"/>
            <a:ext cx="4519485" cy="2852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Рабочий стол\отчет 2016\Фотографии\фото для Науменко\фото канализация\Канализ мира 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91" y="1087346"/>
            <a:ext cx="4570031" cy="2773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-99636" y="620432"/>
            <a:ext cx="9220958" cy="71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Ремонт и создание инфраструктуры</a:t>
            </a:r>
          </a:p>
        </p:txBody>
      </p:sp>
      <p:pic>
        <p:nvPicPr>
          <p:cNvPr id="7" name="Picture 4" descr="http://atek-energo.ru/local/images/atek/_jpg_139358488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91" y="3917298"/>
            <a:ext cx="4570031" cy="2778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492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prstClr val="white"/>
                </a:solidFill>
              </a:rPr>
              <a:t>© </a:t>
            </a:r>
            <a:r>
              <a:rPr lang="ru-RU" sz="1100" b="1" i="1" dirty="0" smtClean="0">
                <a:solidFill>
                  <a:prstClr val="white"/>
                </a:solidFill>
              </a:rPr>
              <a:t>Администрация </a:t>
            </a:r>
            <a:r>
              <a:rPr lang="ru-RU" sz="1100" b="1" i="1" dirty="0">
                <a:solidFill>
                  <a:prstClr val="white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prstClr val="white"/>
                </a:solidFill>
              </a:rPr>
              <a:t>район, 2017 г.</a:t>
            </a:r>
            <a:endParaRPr lang="ru-RU" sz="1100" b="1" i="1" dirty="0">
              <a:solidFill>
                <a:prstClr val="white"/>
              </a:solidFill>
            </a:endParaRPr>
          </a:p>
        </p:txBody>
      </p:sp>
      <p:pic>
        <p:nvPicPr>
          <p:cNvPr id="3" name="Picture 2" descr="D:\Рабочий стол\Натали\Отчет главы\Отчет главы за 2015 год\Фото 2015\image03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4473"/>
            <a:ext cx="9144000" cy="5722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2"/>
          <p:cNvSpPr txBox="1">
            <a:spLocks/>
          </p:cNvSpPr>
          <p:nvPr/>
        </p:nvSpPr>
        <p:spPr bwMode="auto">
          <a:xfrm>
            <a:off x="-99636" y="476672"/>
            <a:ext cx="9220958" cy="71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г. Белореченск</a:t>
            </a:r>
          </a:p>
        </p:txBody>
      </p:sp>
    </p:spTree>
    <p:extLst>
      <p:ext uri="{BB962C8B-B14F-4D97-AF65-F5344CB8AC3E}">
        <p14:creationId xmlns:p14="http://schemas.microsoft.com/office/powerpoint/2010/main" val="1811533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 bwMode="auto">
          <a:xfrm>
            <a:off x="107504" y="629806"/>
            <a:ext cx="870622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Участники разработки стратегии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Desktop\Объекты для презентаций\shutterstock_84254311-cyclic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020"/>
            <a:ext cx="9077923" cy="5495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1967796"/>
            <a:ext cx="155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895" y="4725144"/>
            <a:ext cx="155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7000" y="2152462"/>
            <a:ext cx="155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Предприятия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3" y="3829690"/>
            <a:ext cx="77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ОИВ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7673" y="2624748"/>
            <a:ext cx="77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ОИВ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2200" y="4199022"/>
            <a:ext cx="77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ОИВ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0272" y="3101944"/>
            <a:ext cx="77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ОИВ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30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 bwMode="auto">
          <a:xfrm>
            <a:off x="-132203" y="579977"/>
            <a:ext cx="928903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Блоки стратегического планирования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344529047"/>
              </p:ext>
            </p:extLst>
          </p:nvPr>
        </p:nvGraphicFramePr>
        <p:xfrm>
          <a:off x="431540" y="1052736"/>
          <a:ext cx="8388932" cy="5687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113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 bwMode="auto">
          <a:xfrm>
            <a:off x="-190398" y="404664"/>
            <a:ext cx="928903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Документы стратегического планирования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52067662"/>
              </p:ext>
            </p:extLst>
          </p:nvPr>
        </p:nvGraphicFramePr>
        <p:xfrm>
          <a:off x="0" y="1409078"/>
          <a:ext cx="4572000" cy="5199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186848557"/>
              </p:ext>
            </p:extLst>
          </p:nvPr>
        </p:nvGraphicFramePr>
        <p:xfrm>
          <a:off x="4571999" y="1412776"/>
          <a:ext cx="4526633" cy="5199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8231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 bwMode="auto">
          <a:xfrm>
            <a:off x="-132203" y="579977"/>
            <a:ext cx="928903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Финансирование мероприятий</a:t>
            </a:r>
          </a:p>
        </p:txBody>
      </p:sp>
      <p:pic>
        <p:nvPicPr>
          <p:cNvPr id="3074" name="Picture 2" descr="http://dtg.adminu.ru/wp-content/uploads/2016/10/paz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1"/>
            <a:ext cx="8928992" cy="5446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5041" y="3075057"/>
            <a:ext cx="2232248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бюджет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5876" y="1977877"/>
            <a:ext cx="2232248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Краевой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4293096"/>
            <a:ext cx="2232248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Местный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3179215"/>
            <a:ext cx="2232248" cy="40011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26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 bwMode="auto">
          <a:xfrm>
            <a:off x="-77918" y="692696"/>
            <a:ext cx="909669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Меры принятые в условиях кризиса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90850323"/>
              </p:ext>
            </p:extLst>
          </p:nvPr>
        </p:nvGraphicFramePr>
        <p:xfrm>
          <a:off x="107504" y="1340768"/>
          <a:ext cx="8784976" cy="5255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984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 bwMode="auto">
          <a:xfrm>
            <a:off x="-77919" y="548680"/>
            <a:ext cx="909669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Актуализация стратегии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61209037"/>
              </p:ext>
            </p:extLst>
          </p:nvPr>
        </p:nvGraphicFramePr>
        <p:xfrm>
          <a:off x="179512" y="1397000"/>
          <a:ext cx="8592616" cy="5199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94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 bwMode="auto">
          <a:xfrm>
            <a:off x="-89761" y="764704"/>
            <a:ext cx="9096691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b="1" i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557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Разработка стратегии СЭР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95936" y="6596390"/>
            <a:ext cx="5125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chemeClr val="bg1"/>
                </a:solidFill>
              </a:rPr>
              <a:t>© </a:t>
            </a:r>
            <a:r>
              <a:rPr lang="ru-RU" sz="1100" b="1" i="1" dirty="0" smtClean="0">
                <a:solidFill>
                  <a:schemeClr val="bg1"/>
                </a:solidFill>
              </a:rPr>
              <a:t>Администрация </a:t>
            </a:r>
            <a:r>
              <a:rPr lang="ru-RU" sz="1100" b="1" i="1" dirty="0">
                <a:solidFill>
                  <a:schemeClr val="bg1"/>
                </a:solidFill>
              </a:rPr>
              <a:t>муниципального образования Белореченский </a:t>
            </a:r>
            <a:r>
              <a:rPr lang="ru-RU" sz="1100" b="1" i="1" dirty="0" smtClean="0">
                <a:solidFill>
                  <a:schemeClr val="bg1"/>
                </a:solidFill>
              </a:rPr>
              <a:t>район, 2017 г.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40841013"/>
              </p:ext>
            </p:extLst>
          </p:nvPr>
        </p:nvGraphicFramePr>
        <p:xfrm>
          <a:off x="251520" y="1052736"/>
          <a:ext cx="876725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199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1133</Words>
  <Application>Microsoft Office PowerPoint</Application>
  <PresentationFormat>Экран (4:3)</PresentationFormat>
  <Paragraphs>439</Paragraphs>
  <Slides>28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1_Тема Office</vt:lpstr>
      <vt:lpstr>Тема Office</vt:lpstr>
      <vt:lpstr>3_Тема Office</vt:lpstr>
      <vt:lpstr>4_Тема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naumenko</dc:creator>
  <cp:lastModifiedBy>naumenko</cp:lastModifiedBy>
  <cp:revision>81</cp:revision>
  <cp:lastPrinted>2017-08-23T12:46:39Z</cp:lastPrinted>
  <dcterms:created xsi:type="dcterms:W3CDTF">2017-07-27T13:00:28Z</dcterms:created>
  <dcterms:modified xsi:type="dcterms:W3CDTF">2017-10-09T11:52:33Z</dcterms:modified>
</cp:coreProperties>
</file>